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media/image3.jpg" ContentType="image/jpg"/>
  <Override PartName="/ppt/media/image11.jpg" ContentType="image/jp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5"/>
  </p:sldMasterIdLst>
  <p:notesMasterIdLst>
    <p:notesMasterId r:id="rId13"/>
  </p:notesMasterIdLst>
  <p:sldIdLst>
    <p:sldId id="335" r:id="rId6"/>
    <p:sldId id="341" r:id="rId7"/>
    <p:sldId id="315" r:id="rId8"/>
    <p:sldId id="338" r:id="rId9"/>
    <p:sldId id="4813" r:id="rId10"/>
    <p:sldId id="4814" r:id="rId11"/>
    <p:sldId id="4812" r:id="rId12"/>
  </p:sldIdLst>
  <p:sldSz cx="13436600" cy="7562850"/>
  <p:notesSz cx="134366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3E9"/>
    <a:srgbClr val="2E2E38"/>
    <a:srgbClr val="FFE800"/>
    <a:srgbClr val="FEE4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4738E3-1091-48EE-A40F-31C5CCD28035}" v="170" dt="2021-11-19T13:21:17.83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558"/>
  </p:normalViewPr>
  <p:slideViewPr>
    <p:cSldViewPr>
      <p:cViewPr varScale="1">
        <p:scale>
          <a:sx n="57" d="100"/>
          <a:sy n="57" d="100"/>
        </p:scale>
        <p:origin x="68" y="36"/>
      </p:cViewPr>
      <p:guideLst>
        <p:guide orient="horz" pos="2880"/>
        <p:guide pos="216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822950"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610475" y="0"/>
            <a:ext cx="5822950" cy="379413"/>
          </a:xfrm>
          <a:prstGeom prst="rect">
            <a:avLst/>
          </a:prstGeom>
        </p:spPr>
        <p:txBody>
          <a:bodyPr vert="horz" lIns="91440" tIns="45720" rIns="91440" bIns="45720" rtlCol="0"/>
          <a:lstStyle>
            <a:lvl1pPr algn="r">
              <a:defRPr sz="1200"/>
            </a:lvl1pPr>
          </a:lstStyle>
          <a:p>
            <a:fld id="{44004318-D2AE-9C4F-ACB0-AF52FE18F433}" type="datetimeFigureOut">
              <a:rPr lang="en-US" smtClean="0"/>
              <a:t>11/19/2021</a:t>
            </a:fld>
            <a:endParaRPr lang="en-US"/>
          </a:p>
        </p:txBody>
      </p:sp>
      <p:sp>
        <p:nvSpPr>
          <p:cNvPr id="4" name="Slide Image Placeholder 3"/>
          <p:cNvSpPr>
            <a:spLocks noGrp="1" noRot="1" noChangeAspect="1"/>
          </p:cNvSpPr>
          <p:nvPr>
            <p:ph type="sldImg" idx="2"/>
          </p:nvPr>
        </p:nvSpPr>
        <p:spPr>
          <a:xfrm>
            <a:off x="4451350" y="946150"/>
            <a:ext cx="4533900" cy="25511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343025" y="3640138"/>
            <a:ext cx="10750550" cy="29781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83438"/>
            <a:ext cx="5822950"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610475" y="7183438"/>
            <a:ext cx="5822950" cy="379412"/>
          </a:xfrm>
          <a:prstGeom prst="rect">
            <a:avLst/>
          </a:prstGeom>
        </p:spPr>
        <p:txBody>
          <a:bodyPr vert="horz" lIns="91440" tIns="45720" rIns="91440" bIns="45720" rtlCol="0" anchor="b"/>
          <a:lstStyle>
            <a:lvl1pPr algn="r">
              <a:defRPr sz="1200"/>
            </a:lvl1pPr>
          </a:lstStyle>
          <a:p>
            <a:fld id="{E0EB1FC5-4B0A-DE45-AA36-CB6DDAD70911}" type="slidenum">
              <a:rPr lang="en-US" smtClean="0"/>
              <a:t>‹#›</a:t>
            </a:fld>
            <a:endParaRPr lang="en-US"/>
          </a:p>
        </p:txBody>
      </p:sp>
    </p:spTree>
    <p:extLst>
      <p:ext uri="{BB962C8B-B14F-4D97-AF65-F5344CB8AC3E}">
        <p14:creationId xmlns:p14="http://schemas.microsoft.com/office/powerpoint/2010/main" val="1692144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EB1FC5-4B0A-DE45-AA36-CB6DDAD70911}" type="slidenum">
              <a:rPr lang="en-US" smtClean="0"/>
              <a:t>2</a:t>
            </a:fld>
            <a:endParaRPr lang="en-US"/>
          </a:p>
        </p:txBody>
      </p:sp>
    </p:spTree>
    <p:extLst>
      <p:ext uri="{BB962C8B-B14F-4D97-AF65-F5344CB8AC3E}">
        <p14:creationId xmlns:p14="http://schemas.microsoft.com/office/powerpoint/2010/main" val="3341236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EB1FC5-4B0A-DE45-AA36-CB6DDAD70911}" type="slidenum">
              <a:rPr lang="en-US" smtClean="0"/>
              <a:t>7</a:t>
            </a:fld>
            <a:endParaRPr lang="en-US"/>
          </a:p>
        </p:txBody>
      </p:sp>
    </p:spTree>
    <p:extLst>
      <p:ext uri="{BB962C8B-B14F-4D97-AF65-F5344CB8AC3E}">
        <p14:creationId xmlns:p14="http://schemas.microsoft.com/office/powerpoint/2010/main" val="2615479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08221" y="2344483"/>
            <a:ext cx="11426508" cy="400110"/>
          </a:xfrm>
          <a:prstGeom prst="rect">
            <a:avLst/>
          </a:prstGeom>
        </p:spPr>
        <p:txBody>
          <a:bodyPr wrap="square" lIns="0" tIns="0" rIns="0" bIns="0">
            <a:spAutoFit/>
          </a:bodyPr>
          <a:lstStyle>
            <a:lvl1pPr>
              <a:defRPr>
                <a:latin typeface="EYInterstate Light" panose="02000506000000020004" pitchFamily="2" charset="0"/>
              </a:defRPr>
            </a:lvl1pPr>
          </a:lstStyle>
          <a:p>
            <a:endParaRPr dirty="0"/>
          </a:p>
        </p:txBody>
      </p:sp>
      <p:sp>
        <p:nvSpPr>
          <p:cNvPr id="3" name="Holder 3"/>
          <p:cNvSpPr>
            <a:spLocks noGrp="1"/>
          </p:cNvSpPr>
          <p:nvPr>
            <p:ph type="subTitle" idx="4"/>
          </p:nvPr>
        </p:nvSpPr>
        <p:spPr>
          <a:xfrm>
            <a:off x="2016442" y="4235196"/>
            <a:ext cx="9410065"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7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281F9C48-8F77-0647-8C59-082621D0CB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3436600" cy="7556500"/>
          </a:xfrm>
          <a:prstGeom prst="rect">
            <a:avLst/>
          </a:prstGeom>
        </p:spPr>
      </p:pic>
      <p:pic>
        <p:nvPicPr>
          <p:cNvPr id="8" name="Picture 7" descr="EY logo">
            <a:extLst>
              <a:ext uri="{FF2B5EF4-FFF2-40B4-BE49-F238E27FC236}">
                <a16:creationId xmlns:a16="http://schemas.microsoft.com/office/drawing/2014/main" id="{444ED7B2-3CC5-E640-820A-7AC5DAE182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52300" y="5915025"/>
            <a:ext cx="990600" cy="1157689"/>
          </a:xfrm>
          <a:prstGeom prst="rect">
            <a:avLst/>
          </a:prstGeom>
        </p:spPr>
      </p:pic>
    </p:spTree>
    <p:extLst>
      <p:ext uri="{BB962C8B-B14F-4D97-AF65-F5344CB8AC3E}">
        <p14:creationId xmlns:p14="http://schemas.microsoft.com/office/powerpoint/2010/main" val="507762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33852-9D9E-1040-8788-D75EEB2917B7}"/>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92F894BF-5A63-7148-916B-2340F182CD98}"/>
              </a:ext>
            </a:extLst>
          </p:cNvPr>
          <p:cNvSpPr>
            <a:spLocks noGrp="1"/>
          </p:cNvSpPr>
          <p:nvPr>
            <p:ph type="ftr" sz="quarter" idx="10"/>
          </p:nvPr>
        </p:nvSpPr>
        <p:spPr/>
        <p:txBody>
          <a:bodyPr/>
          <a:lstStyle/>
          <a:p>
            <a:endParaRPr lang="en-GB"/>
          </a:p>
        </p:txBody>
      </p:sp>
      <p:sp>
        <p:nvSpPr>
          <p:cNvPr id="4" name="Date Placeholder 3">
            <a:extLst>
              <a:ext uri="{FF2B5EF4-FFF2-40B4-BE49-F238E27FC236}">
                <a16:creationId xmlns:a16="http://schemas.microsoft.com/office/drawing/2014/main" id="{D1269A75-75AB-5A46-935A-C45A8947CCCD}"/>
              </a:ext>
            </a:extLst>
          </p:cNvPr>
          <p:cNvSpPr>
            <a:spLocks noGrp="1"/>
          </p:cNvSpPr>
          <p:nvPr>
            <p:ph type="dt" sz="half" idx="11"/>
          </p:nvPr>
        </p:nvSpPr>
        <p:spPr/>
        <p:txBody>
          <a:bodyPr/>
          <a:lstStyle/>
          <a:p>
            <a:fld id="{1D8BD707-D9CF-40AE-B4C6-C98DA3205C09}" type="datetimeFigureOut">
              <a:rPr lang="en-US" smtClean="0"/>
              <a:t>11/19/2021</a:t>
            </a:fld>
            <a:endParaRPr lang="en-US"/>
          </a:p>
        </p:txBody>
      </p:sp>
      <p:sp>
        <p:nvSpPr>
          <p:cNvPr id="5" name="Slide Number Placeholder 4">
            <a:extLst>
              <a:ext uri="{FF2B5EF4-FFF2-40B4-BE49-F238E27FC236}">
                <a16:creationId xmlns:a16="http://schemas.microsoft.com/office/drawing/2014/main" id="{9B83EA72-2F60-4449-8673-92D6634E3670}"/>
              </a:ext>
            </a:extLst>
          </p:cNvPr>
          <p:cNvSpPr>
            <a:spLocks noGrp="1"/>
          </p:cNvSpPr>
          <p:nvPr>
            <p:ph type="sldNum" sz="quarter" idx="12"/>
          </p:nvPr>
        </p:nvSpPr>
        <p:spPr/>
        <p:txBody>
          <a:bodyPr/>
          <a:lstStyle/>
          <a:p>
            <a:fld id="{B6F15528-21DE-4FAA-801E-634DDDAF4B2B}" type="slidenum">
              <a:rPr lang="en-GB" smtClean="0"/>
              <a:t>‹#›</a:t>
            </a:fld>
            <a:endParaRPr lang="en-GB"/>
          </a:p>
        </p:txBody>
      </p:sp>
      <p:pic>
        <p:nvPicPr>
          <p:cNvPr id="7" name="Picture 6">
            <a:extLst>
              <a:ext uri="{FF2B5EF4-FFF2-40B4-BE49-F238E27FC236}">
                <a16:creationId xmlns:a16="http://schemas.microsoft.com/office/drawing/2014/main" id="{4A65AC16-57EF-D845-B710-9CBABA27BE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3436600" cy="7556500"/>
          </a:xfrm>
          <a:prstGeom prst="rect">
            <a:avLst/>
          </a:prstGeom>
        </p:spPr>
      </p:pic>
      <p:pic>
        <p:nvPicPr>
          <p:cNvPr id="8" name="Picture 7" descr="EY logo">
            <a:extLst>
              <a:ext uri="{FF2B5EF4-FFF2-40B4-BE49-F238E27FC236}">
                <a16:creationId xmlns:a16="http://schemas.microsoft.com/office/drawing/2014/main" id="{2625EF08-1789-CC46-97DE-98F5F80622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52300" y="5915025"/>
            <a:ext cx="990600" cy="1157689"/>
          </a:xfrm>
          <a:prstGeom prst="rect">
            <a:avLst/>
          </a:prstGeom>
        </p:spPr>
      </p:pic>
    </p:spTree>
    <p:extLst>
      <p:ext uri="{BB962C8B-B14F-4D97-AF65-F5344CB8AC3E}">
        <p14:creationId xmlns:p14="http://schemas.microsoft.com/office/powerpoint/2010/main" val="1601404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5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5" name="object 2">
            <a:extLst>
              <a:ext uri="{FF2B5EF4-FFF2-40B4-BE49-F238E27FC236}">
                <a16:creationId xmlns:a16="http://schemas.microsoft.com/office/drawing/2014/main" id="{F4FD2C4F-CECE-3747-AE26-A1DFA3F6E92A}"/>
              </a:ext>
              <a:ext uri="{C183D7F6-B498-43B3-948B-1728B52AA6E4}">
                <adec:decorative xmlns:adec="http://schemas.microsoft.com/office/drawing/2017/decorative" val="1"/>
              </a:ext>
            </a:extLst>
          </p:cNvPr>
          <p:cNvSpPr/>
          <p:nvPr userDrawn="1"/>
        </p:nvSpPr>
        <p:spPr>
          <a:xfrm>
            <a:off x="0" y="12"/>
            <a:ext cx="13434694" cy="7560309"/>
          </a:xfrm>
          <a:custGeom>
            <a:avLst/>
            <a:gdLst/>
            <a:ahLst/>
            <a:cxnLst/>
            <a:rect l="l" t="t" r="r" b="b"/>
            <a:pathLst>
              <a:path w="13434694" h="7560309">
                <a:moveTo>
                  <a:pt x="0" y="7559992"/>
                </a:moveTo>
                <a:lnTo>
                  <a:pt x="13434085" y="7559992"/>
                </a:lnTo>
                <a:lnTo>
                  <a:pt x="13434085" y="0"/>
                </a:lnTo>
                <a:lnTo>
                  <a:pt x="0" y="0"/>
                </a:lnTo>
                <a:lnTo>
                  <a:pt x="0" y="7559992"/>
                </a:lnTo>
                <a:close/>
              </a:path>
            </a:pathLst>
          </a:custGeom>
          <a:solidFill>
            <a:srgbClr val="2E2E3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a:extLst>
              <a:ext uri="{FF2B5EF4-FFF2-40B4-BE49-F238E27FC236}">
                <a16:creationId xmlns:a16="http://schemas.microsoft.com/office/drawing/2014/main" id="{757E9FD7-39EB-504A-8EAF-0B3B40FFF4AE}"/>
              </a:ext>
              <a:ext uri="{C183D7F6-B498-43B3-948B-1728B52AA6E4}">
                <adec:decorative xmlns:adec="http://schemas.microsoft.com/office/drawing/2017/decorative" val="1"/>
              </a:ext>
            </a:extLst>
          </p:cNvPr>
          <p:cNvSpPr/>
          <p:nvPr userDrawn="1"/>
        </p:nvSpPr>
        <p:spPr>
          <a:xfrm>
            <a:off x="517810" y="1532291"/>
            <a:ext cx="11992610" cy="0"/>
          </a:xfrm>
          <a:custGeom>
            <a:avLst/>
            <a:gdLst/>
            <a:ahLst/>
            <a:cxnLst/>
            <a:rect l="l" t="t" r="r" b="b"/>
            <a:pathLst>
              <a:path w="11992610">
                <a:moveTo>
                  <a:pt x="0" y="0"/>
                </a:moveTo>
                <a:lnTo>
                  <a:pt x="11992279" y="0"/>
                </a:lnTo>
              </a:path>
            </a:pathLst>
          </a:custGeom>
          <a:ln w="13868">
            <a:solidFill>
              <a:srgbClr val="FFE6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8" name="Group 7" descr="EY logo">
            <a:extLst>
              <a:ext uri="{FF2B5EF4-FFF2-40B4-BE49-F238E27FC236}">
                <a16:creationId xmlns:a16="http://schemas.microsoft.com/office/drawing/2014/main" id="{84ACEFE4-ED00-994D-A84F-4ADF3F2C790B}"/>
              </a:ext>
            </a:extLst>
          </p:cNvPr>
          <p:cNvGrpSpPr/>
          <p:nvPr userDrawn="1"/>
        </p:nvGrpSpPr>
        <p:grpSpPr>
          <a:xfrm>
            <a:off x="12512451" y="6632387"/>
            <a:ext cx="478790" cy="489742"/>
            <a:chOff x="12512451" y="6632387"/>
            <a:chExt cx="478790" cy="489742"/>
          </a:xfrm>
        </p:grpSpPr>
        <p:sp>
          <p:nvSpPr>
            <p:cNvPr id="9" name="object 8">
              <a:extLst>
                <a:ext uri="{FF2B5EF4-FFF2-40B4-BE49-F238E27FC236}">
                  <a16:creationId xmlns:a16="http://schemas.microsoft.com/office/drawing/2014/main" id="{86B4BEEE-5CC9-654F-BFA1-217147CD2C1D}"/>
                </a:ext>
              </a:extLst>
            </p:cNvPr>
            <p:cNvSpPr/>
            <p:nvPr/>
          </p:nvSpPr>
          <p:spPr>
            <a:xfrm>
              <a:off x="12512451" y="6632387"/>
              <a:ext cx="478790" cy="174625"/>
            </a:xfrm>
            <a:custGeom>
              <a:avLst/>
              <a:gdLst/>
              <a:ahLst/>
              <a:cxnLst/>
              <a:rect l="l" t="t" r="r" b="b"/>
              <a:pathLst>
                <a:path w="478790" h="174625">
                  <a:moveTo>
                    <a:pt x="478358" y="0"/>
                  </a:moveTo>
                  <a:lnTo>
                    <a:pt x="0" y="174586"/>
                  </a:lnTo>
                  <a:lnTo>
                    <a:pt x="478358" y="90093"/>
                  </a:lnTo>
                  <a:lnTo>
                    <a:pt x="478358" y="0"/>
                  </a:lnTo>
                  <a:close/>
                </a:path>
              </a:pathLst>
            </a:custGeom>
            <a:solidFill>
              <a:srgbClr val="FFE6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9">
              <a:extLst>
                <a:ext uri="{FF2B5EF4-FFF2-40B4-BE49-F238E27FC236}">
                  <a16:creationId xmlns:a16="http://schemas.microsoft.com/office/drawing/2014/main" id="{66927612-D5FE-8C49-BCB5-AA10C39639DA}"/>
                </a:ext>
              </a:extLst>
            </p:cNvPr>
            <p:cNvSpPr/>
            <p:nvPr/>
          </p:nvSpPr>
          <p:spPr>
            <a:xfrm>
              <a:off x="12516627" y="6879559"/>
              <a:ext cx="401955" cy="242570"/>
            </a:xfrm>
            <a:custGeom>
              <a:avLst/>
              <a:gdLst/>
              <a:ahLst/>
              <a:cxnLst/>
              <a:rect l="l" t="t" r="r" b="b"/>
              <a:pathLst>
                <a:path w="401954" h="242570">
                  <a:moveTo>
                    <a:pt x="137248" y="0"/>
                  </a:moveTo>
                  <a:lnTo>
                    <a:pt x="0" y="0"/>
                  </a:lnTo>
                  <a:lnTo>
                    <a:pt x="0" y="241973"/>
                  </a:lnTo>
                  <a:lnTo>
                    <a:pt x="193573" y="241973"/>
                  </a:lnTo>
                  <a:lnTo>
                    <a:pt x="193573" y="186308"/>
                  </a:lnTo>
                  <a:lnTo>
                    <a:pt x="72567" y="186308"/>
                  </a:lnTo>
                  <a:lnTo>
                    <a:pt x="72567" y="146380"/>
                  </a:lnTo>
                  <a:lnTo>
                    <a:pt x="160083" y="146380"/>
                  </a:lnTo>
                  <a:lnTo>
                    <a:pt x="160083" y="95580"/>
                  </a:lnTo>
                  <a:lnTo>
                    <a:pt x="72567" y="95580"/>
                  </a:lnTo>
                  <a:lnTo>
                    <a:pt x="72567" y="55651"/>
                  </a:lnTo>
                  <a:lnTo>
                    <a:pt x="169379" y="55651"/>
                  </a:lnTo>
                  <a:lnTo>
                    <a:pt x="137248" y="0"/>
                  </a:lnTo>
                  <a:close/>
                </a:path>
                <a:path w="401954" h="242570">
                  <a:moveTo>
                    <a:pt x="240296" y="0"/>
                  </a:moveTo>
                  <a:lnTo>
                    <a:pt x="160083" y="0"/>
                  </a:lnTo>
                  <a:lnTo>
                    <a:pt x="244614" y="146380"/>
                  </a:lnTo>
                  <a:lnTo>
                    <a:pt x="244614" y="241973"/>
                  </a:lnTo>
                  <a:lnTo>
                    <a:pt x="316953" y="241973"/>
                  </a:lnTo>
                  <a:lnTo>
                    <a:pt x="316953" y="146380"/>
                  </a:lnTo>
                  <a:lnTo>
                    <a:pt x="355948" y="78955"/>
                  </a:lnTo>
                  <a:lnTo>
                    <a:pt x="281304" y="78955"/>
                  </a:lnTo>
                  <a:lnTo>
                    <a:pt x="240296" y="0"/>
                  </a:lnTo>
                  <a:close/>
                </a:path>
                <a:path w="401954" h="242570">
                  <a:moveTo>
                    <a:pt x="401612" y="0"/>
                  </a:moveTo>
                  <a:lnTo>
                    <a:pt x="322414" y="0"/>
                  </a:lnTo>
                  <a:lnTo>
                    <a:pt x="281304" y="78955"/>
                  </a:lnTo>
                  <a:lnTo>
                    <a:pt x="355948" y="78955"/>
                  </a:lnTo>
                  <a:lnTo>
                    <a:pt x="40161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Date Placeholder 1">
            <a:extLst>
              <a:ext uri="{FF2B5EF4-FFF2-40B4-BE49-F238E27FC236}">
                <a16:creationId xmlns:a16="http://schemas.microsoft.com/office/drawing/2014/main" id="{E9D0BA18-BFDE-8C43-A2CB-FB27DBFF9DBC}"/>
              </a:ext>
            </a:extLst>
          </p:cNvPr>
          <p:cNvSpPr txBox="1">
            <a:spLocks/>
          </p:cNvSpPr>
          <p:nvPr userDrawn="1"/>
        </p:nvSpPr>
        <p:spPr>
          <a:xfrm>
            <a:off x="2527300" y="384003"/>
            <a:ext cx="2241372" cy="20578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FC95076-94E0-49D0-9E0C-0CC5263DC9E4}" type="datetime3">
              <a:rPr kumimoji="0" lang="en-US" sz="900" b="0" i="0" u="none" strike="noStrike" kern="1200" cap="none" spc="0" normalizeH="0" baseline="0" noProof="0" smtClean="0">
                <a:ln>
                  <a:noFill/>
                </a:ln>
                <a:solidFill>
                  <a:prstClr val="white"/>
                </a:solidFill>
                <a:effectLst/>
                <a:uLnTx/>
                <a:uFillTx/>
                <a:latin typeface="EYInterstate" panose="02000503020000020004" pitchFamily="2"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 November 2021</a:t>
            </a:fld>
            <a:endParaRPr kumimoji="0" lang="en-IN" sz="900" b="0" i="0" u="none" strike="noStrike" kern="1200" cap="none" spc="0" normalizeH="0" baseline="0" noProof="0" dirty="0">
              <a:ln>
                <a:noFill/>
              </a:ln>
              <a:solidFill>
                <a:prstClr val="white"/>
              </a:solidFill>
              <a:effectLst/>
              <a:uLnTx/>
              <a:uFillTx/>
              <a:latin typeface="EYInterstate" panose="02000503020000020004" pitchFamily="2" charset="0"/>
              <a:ea typeface="+mn-ea"/>
              <a:cs typeface="+mn-cs"/>
            </a:endParaRPr>
          </a:p>
        </p:txBody>
      </p:sp>
      <p:sp>
        <p:nvSpPr>
          <p:cNvPr id="12" name="Slide Number Placeholder 4">
            <a:extLst>
              <a:ext uri="{FF2B5EF4-FFF2-40B4-BE49-F238E27FC236}">
                <a16:creationId xmlns:a16="http://schemas.microsoft.com/office/drawing/2014/main" id="{F1E60106-CBBF-F449-847C-1305D5BE1B3F}"/>
              </a:ext>
            </a:extLst>
          </p:cNvPr>
          <p:cNvSpPr txBox="1">
            <a:spLocks/>
          </p:cNvSpPr>
          <p:nvPr userDrawn="1"/>
        </p:nvSpPr>
        <p:spPr>
          <a:xfrm>
            <a:off x="12111017" y="340331"/>
            <a:ext cx="9906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EYInterstate" panose="02000503020000020004" pitchFamily="2" charset="0"/>
                <a:ea typeface="+mn-ea"/>
                <a:cs typeface="+mn-cs"/>
              </a:rPr>
              <a:t>Page </a:t>
            </a:r>
            <a:fld id="{F1BC30E3-FFE5-4B91-AA19-87A149EBB9EE}" type="slidenum">
              <a:rPr kumimoji="0" sz="900" b="0" i="0" u="none" strike="noStrike" kern="1200" cap="none" spc="0" normalizeH="0" baseline="0" noProof="0" smtClean="0">
                <a:ln>
                  <a:noFill/>
                </a:ln>
                <a:solidFill>
                  <a:prstClr val="white"/>
                </a:solidFill>
                <a:effectLst/>
                <a:uLnTx/>
                <a:uFillTx/>
                <a:latin typeface="EYInterstate" panose="02000503020000020004"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900" b="0" i="0" u="none" strike="noStrike" kern="1200" cap="none" spc="0" normalizeH="0" baseline="0" noProof="0" dirty="0">
              <a:ln>
                <a:noFill/>
              </a:ln>
              <a:solidFill>
                <a:prstClr val="white"/>
              </a:solidFill>
              <a:effectLst/>
              <a:uLnTx/>
              <a:uFillTx/>
              <a:latin typeface="EYInterstate" panose="02000503020000020004" pitchFamily="2" charset="0"/>
              <a:ea typeface="+mn-ea"/>
              <a:cs typeface="+mn-cs"/>
            </a:endParaRPr>
          </a:p>
        </p:txBody>
      </p:sp>
      <p:sp>
        <p:nvSpPr>
          <p:cNvPr id="13" name="Footer Placeholder 2">
            <a:extLst>
              <a:ext uri="{FF2B5EF4-FFF2-40B4-BE49-F238E27FC236}">
                <a16:creationId xmlns:a16="http://schemas.microsoft.com/office/drawing/2014/main" id="{B113D2BB-E4E5-634A-B24E-C5FD052E5DE5}"/>
              </a:ext>
            </a:extLst>
          </p:cNvPr>
          <p:cNvSpPr txBox="1">
            <a:spLocks/>
          </p:cNvSpPr>
          <p:nvPr userDrawn="1"/>
        </p:nvSpPr>
        <p:spPr>
          <a:xfrm>
            <a:off x="393700" y="364631"/>
            <a:ext cx="2133600" cy="2043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EYInterstate" panose="02000503020000020004" pitchFamily="2" charset="0"/>
                <a:ea typeface="+mn-ea"/>
                <a:cs typeface="+mn-cs"/>
              </a:rPr>
              <a:t>Presentation title</a:t>
            </a:r>
          </a:p>
        </p:txBody>
      </p:sp>
      <p:sp>
        <p:nvSpPr>
          <p:cNvPr id="15" name="object 7">
            <a:extLst>
              <a:ext uri="{FF2B5EF4-FFF2-40B4-BE49-F238E27FC236}">
                <a16:creationId xmlns:a16="http://schemas.microsoft.com/office/drawing/2014/main" id="{DCB5B175-BF68-5A4B-B858-6EBE8E6B6C47}"/>
              </a:ext>
              <a:ext uri="{C183D7F6-B498-43B3-948B-1728B52AA6E4}">
                <adec:decorative xmlns:adec="http://schemas.microsoft.com/office/drawing/2017/decorative" val="1"/>
              </a:ext>
            </a:extLst>
          </p:cNvPr>
          <p:cNvSpPr txBox="1"/>
          <p:nvPr userDrawn="1"/>
        </p:nvSpPr>
        <p:spPr>
          <a:xfrm>
            <a:off x="3977632" y="1891849"/>
            <a:ext cx="3065780" cy="289823"/>
          </a:xfrm>
          <a:prstGeom prst="rect">
            <a:avLst/>
          </a:prstGeom>
        </p:spPr>
        <p:txBody>
          <a:bodyPr vert="horz" wrap="square" lIns="0" tIns="12700" rIns="0" bIns="0" rtlCol="0">
            <a:spAutoFit/>
          </a:bodyPr>
          <a:lstStyle/>
          <a:p>
            <a:pPr marL="12700" marR="151765">
              <a:lnSpc>
                <a:spcPct val="100000"/>
              </a:lnSpc>
              <a:spcBef>
                <a:spcPts val="100"/>
              </a:spcBef>
            </a:pPr>
            <a:endParaRPr sz="1800" dirty="0">
              <a:latin typeface="EYInterstate Light" panose="02000506000000020004" pitchFamily="2" charset="0"/>
              <a:cs typeface="EYInterstate-Light"/>
            </a:endParaRPr>
          </a:p>
        </p:txBody>
      </p:sp>
    </p:spTree>
    <p:extLst>
      <p:ext uri="{BB962C8B-B14F-4D97-AF65-F5344CB8AC3E}">
        <p14:creationId xmlns:p14="http://schemas.microsoft.com/office/powerpoint/2010/main" val="4058320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4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6" name="object 3">
            <a:extLst>
              <a:ext uri="{FF2B5EF4-FFF2-40B4-BE49-F238E27FC236}">
                <a16:creationId xmlns:a16="http://schemas.microsoft.com/office/drawing/2014/main" id="{02CAE3CB-42DE-3140-AD03-48895A80CD6F}"/>
              </a:ext>
              <a:ext uri="{C183D7F6-B498-43B3-948B-1728B52AA6E4}">
                <adec:decorative xmlns:adec="http://schemas.microsoft.com/office/drawing/2017/decorative" val="1"/>
              </a:ext>
            </a:extLst>
          </p:cNvPr>
          <p:cNvSpPr/>
          <p:nvPr userDrawn="1"/>
        </p:nvSpPr>
        <p:spPr>
          <a:xfrm>
            <a:off x="0" y="3505"/>
            <a:ext cx="13434694" cy="7556500"/>
          </a:xfrm>
          <a:custGeom>
            <a:avLst/>
            <a:gdLst/>
            <a:ahLst/>
            <a:cxnLst/>
            <a:rect l="l" t="t" r="r" b="b"/>
            <a:pathLst>
              <a:path w="13434694" h="7556500">
                <a:moveTo>
                  <a:pt x="13434094" y="0"/>
                </a:moveTo>
                <a:lnTo>
                  <a:pt x="0" y="0"/>
                </a:lnTo>
                <a:lnTo>
                  <a:pt x="0" y="7556500"/>
                </a:lnTo>
                <a:lnTo>
                  <a:pt x="4008364" y="7556500"/>
                </a:lnTo>
                <a:lnTo>
                  <a:pt x="4066841" y="7543800"/>
                </a:lnTo>
                <a:lnTo>
                  <a:pt x="4182793" y="7543800"/>
                </a:lnTo>
                <a:lnTo>
                  <a:pt x="4240266" y="7531100"/>
                </a:lnTo>
                <a:lnTo>
                  <a:pt x="4297402" y="7531100"/>
                </a:lnTo>
                <a:lnTo>
                  <a:pt x="4410659" y="7505700"/>
                </a:lnTo>
                <a:lnTo>
                  <a:pt x="4466779" y="7505700"/>
                </a:lnTo>
                <a:lnTo>
                  <a:pt x="4577996" y="7480300"/>
                </a:lnTo>
                <a:lnTo>
                  <a:pt x="4633091" y="7480300"/>
                </a:lnTo>
                <a:lnTo>
                  <a:pt x="5216251" y="7340600"/>
                </a:lnTo>
                <a:lnTo>
                  <a:pt x="5267160" y="7315200"/>
                </a:lnTo>
                <a:lnTo>
                  <a:pt x="5417752" y="7277100"/>
                </a:lnTo>
                <a:lnTo>
                  <a:pt x="5467235" y="7251700"/>
                </a:lnTo>
                <a:lnTo>
                  <a:pt x="5516359" y="7239000"/>
                </a:lnTo>
                <a:lnTo>
                  <a:pt x="5565123" y="7213600"/>
                </a:lnTo>
                <a:lnTo>
                  <a:pt x="5613527" y="7200900"/>
                </a:lnTo>
                <a:lnTo>
                  <a:pt x="5661568" y="7175500"/>
                </a:lnTo>
                <a:lnTo>
                  <a:pt x="5709247" y="7162800"/>
                </a:lnTo>
                <a:lnTo>
                  <a:pt x="5756562" y="7137400"/>
                </a:lnTo>
                <a:lnTo>
                  <a:pt x="5803512" y="7124700"/>
                </a:lnTo>
                <a:lnTo>
                  <a:pt x="5896314" y="7073900"/>
                </a:lnTo>
                <a:lnTo>
                  <a:pt x="5942164" y="7061200"/>
                </a:lnTo>
                <a:lnTo>
                  <a:pt x="6032758" y="7010400"/>
                </a:lnTo>
                <a:lnTo>
                  <a:pt x="6077500" y="6997700"/>
                </a:lnTo>
                <a:lnTo>
                  <a:pt x="6252742" y="6896100"/>
                </a:lnTo>
                <a:lnTo>
                  <a:pt x="6380236" y="6819900"/>
                </a:lnTo>
                <a:lnTo>
                  <a:pt x="6504327" y="6743700"/>
                </a:lnTo>
                <a:lnTo>
                  <a:pt x="6624988" y="6667500"/>
                </a:lnTo>
                <a:lnTo>
                  <a:pt x="6703510" y="6616700"/>
                </a:lnTo>
                <a:lnTo>
                  <a:pt x="6742193" y="6578600"/>
                </a:lnTo>
                <a:lnTo>
                  <a:pt x="6818397" y="6527800"/>
                </a:lnTo>
                <a:lnTo>
                  <a:pt x="6855916" y="6502400"/>
                </a:lnTo>
                <a:lnTo>
                  <a:pt x="6893046" y="6464300"/>
                </a:lnTo>
                <a:lnTo>
                  <a:pt x="6966132" y="6413500"/>
                </a:lnTo>
                <a:lnTo>
                  <a:pt x="7002086" y="6375400"/>
                </a:lnTo>
                <a:lnTo>
                  <a:pt x="7072814" y="6324600"/>
                </a:lnTo>
                <a:lnTo>
                  <a:pt x="7107585" y="6286500"/>
                </a:lnTo>
                <a:lnTo>
                  <a:pt x="7141959" y="6261100"/>
                </a:lnTo>
                <a:lnTo>
                  <a:pt x="7175936" y="6223000"/>
                </a:lnTo>
                <a:lnTo>
                  <a:pt x="7209514" y="6197600"/>
                </a:lnTo>
                <a:lnTo>
                  <a:pt x="7242693" y="6159500"/>
                </a:lnTo>
                <a:lnTo>
                  <a:pt x="7275472" y="6134100"/>
                </a:lnTo>
                <a:lnTo>
                  <a:pt x="7307849" y="6096000"/>
                </a:lnTo>
                <a:lnTo>
                  <a:pt x="7339824" y="6070600"/>
                </a:lnTo>
                <a:lnTo>
                  <a:pt x="7371396" y="6032500"/>
                </a:lnTo>
                <a:lnTo>
                  <a:pt x="7402564" y="6007100"/>
                </a:lnTo>
                <a:lnTo>
                  <a:pt x="7433327" y="5969000"/>
                </a:lnTo>
                <a:lnTo>
                  <a:pt x="7463683" y="5930900"/>
                </a:lnTo>
                <a:lnTo>
                  <a:pt x="7493632" y="5905500"/>
                </a:lnTo>
                <a:lnTo>
                  <a:pt x="7523174" y="5867400"/>
                </a:lnTo>
                <a:lnTo>
                  <a:pt x="7552306" y="5842000"/>
                </a:lnTo>
                <a:lnTo>
                  <a:pt x="7581028" y="5803900"/>
                </a:lnTo>
                <a:lnTo>
                  <a:pt x="7609340" y="5765800"/>
                </a:lnTo>
                <a:lnTo>
                  <a:pt x="7637239" y="5740400"/>
                </a:lnTo>
                <a:lnTo>
                  <a:pt x="7664726" y="5702300"/>
                </a:lnTo>
                <a:lnTo>
                  <a:pt x="7691798" y="5664200"/>
                </a:lnTo>
                <a:lnTo>
                  <a:pt x="7718456" y="5626100"/>
                </a:lnTo>
                <a:lnTo>
                  <a:pt x="7744699" y="5600700"/>
                </a:lnTo>
                <a:lnTo>
                  <a:pt x="7770524" y="5562600"/>
                </a:lnTo>
                <a:lnTo>
                  <a:pt x="7795932" y="5524500"/>
                </a:lnTo>
                <a:lnTo>
                  <a:pt x="7820921" y="5486400"/>
                </a:lnTo>
                <a:lnTo>
                  <a:pt x="7845491" y="5461000"/>
                </a:lnTo>
                <a:lnTo>
                  <a:pt x="7869640" y="5422900"/>
                </a:lnTo>
                <a:lnTo>
                  <a:pt x="7893367" y="5384800"/>
                </a:lnTo>
                <a:lnTo>
                  <a:pt x="7916672" y="5346700"/>
                </a:lnTo>
                <a:lnTo>
                  <a:pt x="7939554" y="5308600"/>
                </a:lnTo>
                <a:lnTo>
                  <a:pt x="7962011" y="5283200"/>
                </a:lnTo>
                <a:lnTo>
                  <a:pt x="7984042" y="5245100"/>
                </a:lnTo>
                <a:lnTo>
                  <a:pt x="8005648" y="5207000"/>
                </a:lnTo>
                <a:lnTo>
                  <a:pt x="8026826" y="5168900"/>
                </a:lnTo>
                <a:lnTo>
                  <a:pt x="8047576" y="5130800"/>
                </a:lnTo>
                <a:lnTo>
                  <a:pt x="8067896" y="5092700"/>
                </a:lnTo>
                <a:lnTo>
                  <a:pt x="8087787" y="5067300"/>
                </a:lnTo>
                <a:lnTo>
                  <a:pt x="8107246" y="5029200"/>
                </a:lnTo>
                <a:lnTo>
                  <a:pt x="8126273" y="4991100"/>
                </a:lnTo>
                <a:lnTo>
                  <a:pt x="8144867" y="4953000"/>
                </a:lnTo>
                <a:lnTo>
                  <a:pt x="8163027" y="4914900"/>
                </a:lnTo>
                <a:lnTo>
                  <a:pt x="8180752" y="4876800"/>
                </a:lnTo>
                <a:lnTo>
                  <a:pt x="8198041" y="4838700"/>
                </a:lnTo>
                <a:lnTo>
                  <a:pt x="8214893" y="4800600"/>
                </a:lnTo>
                <a:lnTo>
                  <a:pt x="8231307" y="4775200"/>
                </a:lnTo>
                <a:lnTo>
                  <a:pt x="8247282" y="4737100"/>
                </a:lnTo>
                <a:lnTo>
                  <a:pt x="8262817" y="4699000"/>
                </a:lnTo>
                <a:lnTo>
                  <a:pt x="8277912" y="4660900"/>
                </a:lnTo>
                <a:lnTo>
                  <a:pt x="8292565" y="4622800"/>
                </a:lnTo>
                <a:lnTo>
                  <a:pt x="8306775" y="4584700"/>
                </a:lnTo>
                <a:lnTo>
                  <a:pt x="8320541" y="4546600"/>
                </a:lnTo>
                <a:lnTo>
                  <a:pt x="8333863" y="4508500"/>
                </a:lnTo>
                <a:lnTo>
                  <a:pt x="8346739" y="4470400"/>
                </a:lnTo>
                <a:lnTo>
                  <a:pt x="8359169" y="4445000"/>
                </a:lnTo>
                <a:lnTo>
                  <a:pt x="8371151" y="4406900"/>
                </a:lnTo>
                <a:lnTo>
                  <a:pt x="8382685" y="4368800"/>
                </a:lnTo>
                <a:lnTo>
                  <a:pt x="8393769" y="4330700"/>
                </a:lnTo>
                <a:lnTo>
                  <a:pt x="8761307" y="3251200"/>
                </a:lnTo>
                <a:lnTo>
                  <a:pt x="8778773" y="3200400"/>
                </a:lnTo>
                <a:lnTo>
                  <a:pt x="8796490" y="3149600"/>
                </a:lnTo>
                <a:lnTo>
                  <a:pt x="8814461" y="3098800"/>
                </a:lnTo>
                <a:lnTo>
                  <a:pt x="8832684" y="3048000"/>
                </a:lnTo>
                <a:lnTo>
                  <a:pt x="8851162" y="2997200"/>
                </a:lnTo>
                <a:lnTo>
                  <a:pt x="8869894" y="2946400"/>
                </a:lnTo>
                <a:lnTo>
                  <a:pt x="8888883" y="2895600"/>
                </a:lnTo>
                <a:lnTo>
                  <a:pt x="8908128" y="2857500"/>
                </a:lnTo>
                <a:lnTo>
                  <a:pt x="8927631" y="2806700"/>
                </a:lnTo>
                <a:lnTo>
                  <a:pt x="8947392" y="2755900"/>
                </a:lnTo>
                <a:lnTo>
                  <a:pt x="8967412" y="2705100"/>
                </a:lnTo>
                <a:lnTo>
                  <a:pt x="8987692" y="2667000"/>
                </a:lnTo>
                <a:lnTo>
                  <a:pt x="9008232" y="2616200"/>
                </a:lnTo>
                <a:lnTo>
                  <a:pt x="9029035" y="2565400"/>
                </a:lnTo>
                <a:lnTo>
                  <a:pt x="9050099" y="2527300"/>
                </a:lnTo>
                <a:lnTo>
                  <a:pt x="9071427" y="2476500"/>
                </a:lnTo>
                <a:lnTo>
                  <a:pt x="9093018" y="2438400"/>
                </a:lnTo>
                <a:lnTo>
                  <a:pt x="9114875" y="2387600"/>
                </a:lnTo>
                <a:lnTo>
                  <a:pt x="9136997" y="2349500"/>
                </a:lnTo>
                <a:lnTo>
                  <a:pt x="9159385" y="2298700"/>
                </a:lnTo>
                <a:lnTo>
                  <a:pt x="9182041" y="2260600"/>
                </a:lnTo>
                <a:lnTo>
                  <a:pt x="9204965" y="2222500"/>
                </a:lnTo>
                <a:lnTo>
                  <a:pt x="9228157" y="2171700"/>
                </a:lnTo>
                <a:lnTo>
                  <a:pt x="9251620" y="2133600"/>
                </a:lnTo>
                <a:lnTo>
                  <a:pt x="9275352" y="2095500"/>
                </a:lnTo>
                <a:lnTo>
                  <a:pt x="9299356" y="2057400"/>
                </a:lnTo>
                <a:lnTo>
                  <a:pt x="9323632" y="2006600"/>
                </a:lnTo>
                <a:lnTo>
                  <a:pt x="9348181" y="1968500"/>
                </a:lnTo>
                <a:lnTo>
                  <a:pt x="9373004" y="1930400"/>
                </a:lnTo>
                <a:lnTo>
                  <a:pt x="9398102" y="1892300"/>
                </a:lnTo>
                <a:lnTo>
                  <a:pt x="9423474" y="1854200"/>
                </a:lnTo>
                <a:lnTo>
                  <a:pt x="9449123" y="1816100"/>
                </a:lnTo>
                <a:lnTo>
                  <a:pt x="9475049" y="1778000"/>
                </a:lnTo>
                <a:lnTo>
                  <a:pt x="9501253" y="1739900"/>
                </a:lnTo>
                <a:lnTo>
                  <a:pt x="9527735" y="1701800"/>
                </a:lnTo>
                <a:lnTo>
                  <a:pt x="9554497" y="1663700"/>
                </a:lnTo>
                <a:lnTo>
                  <a:pt x="9581539" y="1638300"/>
                </a:lnTo>
                <a:lnTo>
                  <a:pt x="9608862" y="1600200"/>
                </a:lnTo>
                <a:lnTo>
                  <a:pt x="9636467" y="1562100"/>
                </a:lnTo>
                <a:lnTo>
                  <a:pt x="9664354" y="1524000"/>
                </a:lnTo>
                <a:lnTo>
                  <a:pt x="9692525" y="1498600"/>
                </a:lnTo>
                <a:lnTo>
                  <a:pt x="9720981" y="1460500"/>
                </a:lnTo>
                <a:lnTo>
                  <a:pt x="9749722" y="1422400"/>
                </a:lnTo>
                <a:lnTo>
                  <a:pt x="9778748" y="1397000"/>
                </a:lnTo>
                <a:lnTo>
                  <a:pt x="9808061" y="1358900"/>
                </a:lnTo>
                <a:lnTo>
                  <a:pt x="9837662" y="1333500"/>
                </a:lnTo>
                <a:lnTo>
                  <a:pt x="9867552" y="1295400"/>
                </a:lnTo>
                <a:lnTo>
                  <a:pt x="9897730" y="1270000"/>
                </a:lnTo>
                <a:lnTo>
                  <a:pt x="9928199" y="1231900"/>
                </a:lnTo>
                <a:lnTo>
                  <a:pt x="9990009" y="1181100"/>
                </a:lnTo>
                <a:lnTo>
                  <a:pt x="10021352" y="1143000"/>
                </a:lnTo>
                <a:lnTo>
                  <a:pt x="10084920" y="1092200"/>
                </a:lnTo>
                <a:lnTo>
                  <a:pt x="10117145" y="1066800"/>
                </a:lnTo>
                <a:lnTo>
                  <a:pt x="10149667" y="1028700"/>
                </a:lnTo>
                <a:lnTo>
                  <a:pt x="10215600" y="977900"/>
                </a:lnTo>
                <a:lnTo>
                  <a:pt x="10316738" y="901700"/>
                </a:lnTo>
                <a:lnTo>
                  <a:pt x="10420582" y="825500"/>
                </a:lnTo>
                <a:lnTo>
                  <a:pt x="10527153" y="749300"/>
                </a:lnTo>
                <a:lnTo>
                  <a:pt x="10563286" y="736600"/>
                </a:lnTo>
                <a:lnTo>
                  <a:pt x="10673528" y="660400"/>
                </a:lnTo>
                <a:lnTo>
                  <a:pt x="10710892" y="647700"/>
                </a:lnTo>
                <a:lnTo>
                  <a:pt x="10786548" y="596900"/>
                </a:lnTo>
                <a:lnTo>
                  <a:pt x="10824843" y="584200"/>
                </a:lnTo>
                <a:lnTo>
                  <a:pt x="10863450" y="558800"/>
                </a:lnTo>
                <a:lnTo>
                  <a:pt x="10902369" y="546100"/>
                </a:lnTo>
                <a:lnTo>
                  <a:pt x="10941602" y="520700"/>
                </a:lnTo>
                <a:lnTo>
                  <a:pt x="10981150" y="508000"/>
                </a:lnTo>
                <a:lnTo>
                  <a:pt x="11021013" y="482600"/>
                </a:lnTo>
                <a:lnTo>
                  <a:pt x="11061192" y="469900"/>
                </a:lnTo>
                <a:lnTo>
                  <a:pt x="11101688" y="444500"/>
                </a:lnTo>
                <a:lnTo>
                  <a:pt x="11183633" y="419100"/>
                </a:lnTo>
                <a:lnTo>
                  <a:pt x="11225084" y="393700"/>
                </a:lnTo>
                <a:lnTo>
                  <a:pt x="11351362" y="355600"/>
                </a:lnTo>
                <a:lnTo>
                  <a:pt x="11394099" y="330200"/>
                </a:lnTo>
                <a:lnTo>
                  <a:pt x="11793381" y="215900"/>
                </a:lnTo>
                <a:lnTo>
                  <a:pt x="11979402" y="165100"/>
                </a:lnTo>
                <a:lnTo>
                  <a:pt x="12026741" y="165100"/>
                </a:lnTo>
                <a:lnTo>
                  <a:pt x="12170768" y="127000"/>
                </a:lnTo>
                <a:lnTo>
                  <a:pt x="12219450" y="127000"/>
                </a:lnTo>
                <a:lnTo>
                  <a:pt x="12317830" y="101600"/>
                </a:lnTo>
                <a:lnTo>
                  <a:pt x="12367529" y="101600"/>
                </a:lnTo>
                <a:lnTo>
                  <a:pt x="12417569" y="88900"/>
                </a:lnTo>
                <a:lnTo>
                  <a:pt x="12467949" y="88900"/>
                </a:lnTo>
                <a:lnTo>
                  <a:pt x="12518672" y="76200"/>
                </a:lnTo>
                <a:lnTo>
                  <a:pt x="12569738" y="76200"/>
                </a:lnTo>
                <a:lnTo>
                  <a:pt x="12621148" y="63500"/>
                </a:lnTo>
                <a:lnTo>
                  <a:pt x="12672902" y="63500"/>
                </a:lnTo>
                <a:lnTo>
                  <a:pt x="12725001" y="50800"/>
                </a:lnTo>
                <a:lnTo>
                  <a:pt x="12830240" y="50800"/>
                </a:lnTo>
                <a:lnTo>
                  <a:pt x="12883380" y="38100"/>
                </a:lnTo>
                <a:lnTo>
                  <a:pt x="12990708" y="38100"/>
                </a:lnTo>
                <a:lnTo>
                  <a:pt x="13044897" y="25400"/>
                </a:lnTo>
                <a:lnTo>
                  <a:pt x="13265171" y="25400"/>
                </a:lnTo>
                <a:lnTo>
                  <a:pt x="13321123" y="12700"/>
                </a:lnTo>
                <a:lnTo>
                  <a:pt x="13434094" y="12700"/>
                </a:lnTo>
                <a:lnTo>
                  <a:pt x="13434094" y="0"/>
                </a:lnTo>
                <a:close/>
              </a:path>
            </a:pathLst>
          </a:custGeom>
          <a:solidFill>
            <a:srgbClr val="2E2E38"/>
          </a:solidFill>
        </p:spPr>
        <p:txBody>
          <a:bodyPr wrap="square" lIns="0" tIns="0" rIns="0" bIns="0" rtlCol="0"/>
          <a:lstStyle/>
          <a:p>
            <a:endParaRPr/>
          </a:p>
        </p:txBody>
      </p:sp>
      <p:sp>
        <p:nvSpPr>
          <p:cNvPr id="8" name="object 5">
            <a:extLst>
              <a:ext uri="{FF2B5EF4-FFF2-40B4-BE49-F238E27FC236}">
                <a16:creationId xmlns:a16="http://schemas.microsoft.com/office/drawing/2014/main" id="{017455BD-83EC-DE45-A802-977782FB55E0}"/>
              </a:ext>
              <a:ext uri="{C183D7F6-B498-43B3-948B-1728B52AA6E4}">
                <adec:decorative xmlns:adec="http://schemas.microsoft.com/office/drawing/2017/decorative" val="1"/>
              </a:ext>
            </a:extLst>
          </p:cNvPr>
          <p:cNvSpPr/>
          <p:nvPr userDrawn="1"/>
        </p:nvSpPr>
        <p:spPr>
          <a:xfrm>
            <a:off x="520700" y="1525254"/>
            <a:ext cx="8214359" cy="0"/>
          </a:xfrm>
          <a:custGeom>
            <a:avLst/>
            <a:gdLst/>
            <a:ahLst/>
            <a:cxnLst/>
            <a:rect l="l" t="t" r="r" b="b"/>
            <a:pathLst>
              <a:path w="8214359">
                <a:moveTo>
                  <a:pt x="0" y="0"/>
                </a:moveTo>
                <a:lnTo>
                  <a:pt x="8214245" y="0"/>
                </a:lnTo>
              </a:path>
            </a:pathLst>
          </a:custGeom>
          <a:ln w="13868">
            <a:solidFill>
              <a:srgbClr val="FFE600"/>
            </a:solidFill>
          </a:ln>
        </p:spPr>
        <p:txBody>
          <a:bodyPr wrap="square" lIns="0" tIns="0" rIns="0" bIns="0" rtlCol="0"/>
          <a:lstStyle/>
          <a:p>
            <a:endParaRPr/>
          </a:p>
        </p:txBody>
      </p:sp>
      <p:grpSp>
        <p:nvGrpSpPr>
          <p:cNvPr id="11" name="Group 10" descr="EY logo">
            <a:extLst>
              <a:ext uri="{FF2B5EF4-FFF2-40B4-BE49-F238E27FC236}">
                <a16:creationId xmlns:a16="http://schemas.microsoft.com/office/drawing/2014/main" id="{6E338AEA-964E-2E43-93DA-CFE09F726BAE}"/>
              </a:ext>
            </a:extLst>
          </p:cNvPr>
          <p:cNvGrpSpPr/>
          <p:nvPr userDrawn="1"/>
        </p:nvGrpSpPr>
        <p:grpSpPr>
          <a:xfrm>
            <a:off x="12512451" y="6632387"/>
            <a:ext cx="478790" cy="489742"/>
            <a:chOff x="12512451" y="6632387"/>
            <a:chExt cx="478790" cy="489742"/>
          </a:xfrm>
        </p:grpSpPr>
        <p:sp>
          <p:nvSpPr>
            <p:cNvPr id="12" name="object 8">
              <a:extLst>
                <a:ext uri="{FF2B5EF4-FFF2-40B4-BE49-F238E27FC236}">
                  <a16:creationId xmlns:a16="http://schemas.microsoft.com/office/drawing/2014/main" id="{53229934-E460-4D4C-9A01-41F0B5041EC7}"/>
                </a:ext>
              </a:extLst>
            </p:cNvPr>
            <p:cNvSpPr/>
            <p:nvPr/>
          </p:nvSpPr>
          <p:spPr>
            <a:xfrm>
              <a:off x="12512451" y="6632387"/>
              <a:ext cx="478790" cy="174625"/>
            </a:xfrm>
            <a:custGeom>
              <a:avLst/>
              <a:gdLst/>
              <a:ahLst/>
              <a:cxnLst/>
              <a:rect l="l" t="t" r="r" b="b"/>
              <a:pathLst>
                <a:path w="478790" h="174625">
                  <a:moveTo>
                    <a:pt x="478358" y="0"/>
                  </a:moveTo>
                  <a:lnTo>
                    <a:pt x="0" y="174586"/>
                  </a:lnTo>
                  <a:lnTo>
                    <a:pt x="478358" y="90093"/>
                  </a:lnTo>
                  <a:lnTo>
                    <a:pt x="478358" y="0"/>
                  </a:lnTo>
                  <a:close/>
                </a:path>
              </a:pathLst>
            </a:custGeom>
            <a:solidFill>
              <a:srgbClr val="FFE600"/>
            </a:solidFill>
          </p:spPr>
          <p:txBody>
            <a:bodyPr wrap="square" lIns="0" tIns="0" rIns="0" bIns="0" rtlCol="0"/>
            <a:lstStyle/>
            <a:p>
              <a:endParaRPr/>
            </a:p>
          </p:txBody>
        </p:sp>
        <p:sp>
          <p:nvSpPr>
            <p:cNvPr id="13" name="object 9">
              <a:extLst>
                <a:ext uri="{FF2B5EF4-FFF2-40B4-BE49-F238E27FC236}">
                  <a16:creationId xmlns:a16="http://schemas.microsoft.com/office/drawing/2014/main" id="{977C8091-E046-3640-B8A0-F1DE29929C34}"/>
                </a:ext>
              </a:extLst>
            </p:cNvPr>
            <p:cNvSpPr/>
            <p:nvPr/>
          </p:nvSpPr>
          <p:spPr>
            <a:xfrm>
              <a:off x="12516627" y="6879559"/>
              <a:ext cx="401955" cy="242570"/>
            </a:xfrm>
            <a:custGeom>
              <a:avLst/>
              <a:gdLst/>
              <a:ahLst/>
              <a:cxnLst/>
              <a:rect l="l" t="t" r="r" b="b"/>
              <a:pathLst>
                <a:path w="401954" h="242570">
                  <a:moveTo>
                    <a:pt x="137248" y="0"/>
                  </a:moveTo>
                  <a:lnTo>
                    <a:pt x="0" y="0"/>
                  </a:lnTo>
                  <a:lnTo>
                    <a:pt x="0" y="241973"/>
                  </a:lnTo>
                  <a:lnTo>
                    <a:pt x="193573" y="241973"/>
                  </a:lnTo>
                  <a:lnTo>
                    <a:pt x="193573" y="186308"/>
                  </a:lnTo>
                  <a:lnTo>
                    <a:pt x="72567" y="186308"/>
                  </a:lnTo>
                  <a:lnTo>
                    <a:pt x="72567" y="146380"/>
                  </a:lnTo>
                  <a:lnTo>
                    <a:pt x="160083" y="146380"/>
                  </a:lnTo>
                  <a:lnTo>
                    <a:pt x="160083" y="95580"/>
                  </a:lnTo>
                  <a:lnTo>
                    <a:pt x="72567" y="95580"/>
                  </a:lnTo>
                  <a:lnTo>
                    <a:pt x="72567" y="55651"/>
                  </a:lnTo>
                  <a:lnTo>
                    <a:pt x="169379" y="55651"/>
                  </a:lnTo>
                  <a:lnTo>
                    <a:pt x="137248" y="0"/>
                  </a:lnTo>
                  <a:close/>
                </a:path>
                <a:path w="401954" h="242570">
                  <a:moveTo>
                    <a:pt x="240296" y="0"/>
                  </a:moveTo>
                  <a:lnTo>
                    <a:pt x="160083" y="0"/>
                  </a:lnTo>
                  <a:lnTo>
                    <a:pt x="244614" y="146380"/>
                  </a:lnTo>
                  <a:lnTo>
                    <a:pt x="244614" y="241973"/>
                  </a:lnTo>
                  <a:lnTo>
                    <a:pt x="316953" y="241973"/>
                  </a:lnTo>
                  <a:lnTo>
                    <a:pt x="316953" y="146380"/>
                  </a:lnTo>
                  <a:lnTo>
                    <a:pt x="355948" y="78955"/>
                  </a:lnTo>
                  <a:lnTo>
                    <a:pt x="281304" y="78955"/>
                  </a:lnTo>
                  <a:lnTo>
                    <a:pt x="240296" y="0"/>
                  </a:lnTo>
                  <a:close/>
                </a:path>
                <a:path w="401954" h="242570">
                  <a:moveTo>
                    <a:pt x="401612" y="0"/>
                  </a:moveTo>
                  <a:lnTo>
                    <a:pt x="322414" y="0"/>
                  </a:lnTo>
                  <a:lnTo>
                    <a:pt x="281304" y="78955"/>
                  </a:lnTo>
                  <a:lnTo>
                    <a:pt x="355948" y="78955"/>
                  </a:lnTo>
                  <a:lnTo>
                    <a:pt x="401612" y="0"/>
                  </a:lnTo>
                  <a:close/>
                </a:path>
              </a:pathLst>
            </a:custGeom>
            <a:solidFill>
              <a:srgbClr val="FFFFFF"/>
            </a:solidFill>
          </p:spPr>
          <p:txBody>
            <a:bodyPr wrap="square" lIns="0" tIns="0" rIns="0" bIns="0" rtlCol="0"/>
            <a:lstStyle/>
            <a:p>
              <a:endParaRPr/>
            </a:p>
          </p:txBody>
        </p:sp>
      </p:grpSp>
      <p:sp>
        <p:nvSpPr>
          <p:cNvPr id="14" name="Date Placeholder 1">
            <a:extLst>
              <a:ext uri="{FF2B5EF4-FFF2-40B4-BE49-F238E27FC236}">
                <a16:creationId xmlns:a16="http://schemas.microsoft.com/office/drawing/2014/main" id="{23AAA553-9238-5444-8E8C-14ADF37C7C63}"/>
              </a:ext>
            </a:extLst>
          </p:cNvPr>
          <p:cNvSpPr txBox="1">
            <a:spLocks/>
          </p:cNvSpPr>
          <p:nvPr userDrawn="1"/>
        </p:nvSpPr>
        <p:spPr>
          <a:xfrm>
            <a:off x="2527300" y="384003"/>
            <a:ext cx="2241372" cy="20578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FC95076-94E0-49D0-9E0C-0CC5263DC9E4}" type="datetime3">
              <a:rPr lang="en-US" sz="900" smtClean="0">
                <a:solidFill>
                  <a:schemeClr val="bg1"/>
                </a:solidFill>
                <a:latin typeface="EYInterstate" panose="02000503020000020004" pitchFamily="2" charset="0"/>
              </a:rPr>
              <a:pPr/>
              <a:t>19 November 2021</a:t>
            </a:fld>
            <a:endParaRPr lang="en-IN" sz="900" dirty="0">
              <a:solidFill>
                <a:schemeClr val="bg1"/>
              </a:solidFill>
              <a:latin typeface="EYInterstate" panose="02000503020000020004" pitchFamily="2" charset="0"/>
            </a:endParaRPr>
          </a:p>
        </p:txBody>
      </p:sp>
      <p:sp>
        <p:nvSpPr>
          <p:cNvPr id="15" name="Slide Number Placeholder 4">
            <a:extLst>
              <a:ext uri="{FF2B5EF4-FFF2-40B4-BE49-F238E27FC236}">
                <a16:creationId xmlns:a16="http://schemas.microsoft.com/office/drawing/2014/main" id="{868BF01B-F3B1-734B-8725-633025BB3CBE}"/>
              </a:ext>
            </a:extLst>
          </p:cNvPr>
          <p:cNvSpPr txBox="1">
            <a:spLocks/>
          </p:cNvSpPr>
          <p:nvPr userDrawn="1"/>
        </p:nvSpPr>
        <p:spPr>
          <a:xfrm>
            <a:off x="12111017" y="340331"/>
            <a:ext cx="9906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900" dirty="0">
                <a:solidFill>
                  <a:schemeClr val="bg1"/>
                </a:solidFill>
                <a:latin typeface="EYInterstate" panose="02000503020000020004" pitchFamily="2" charset="0"/>
              </a:rPr>
              <a:t>Page </a:t>
            </a:r>
            <a:fld id="{F1BC30E3-FFE5-4B91-AA19-87A149EBB9EE}" type="slidenum">
              <a:rPr sz="900" smtClean="0">
                <a:solidFill>
                  <a:schemeClr val="bg1"/>
                </a:solidFill>
                <a:latin typeface="EYInterstate" panose="02000503020000020004" pitchFamily="2" charset="0"/>
              </a:rPr>
              <a:pPr algn="r"/>
              <a:t>‹#›</a:t>
            </a:fld>
            <a:endParaRPr sz="900" dirty="0">
              <a:solidFill>
                <a:schemeClr val="bg1"/>
              </a:solidFill>
              <a:latin typeface="EYInterstate" panose="02000503020000020004" pitchFamily="2" charset="0"/>
            </a:endParaRPr>
          </a:p>
        </p:txBody>
      </p:sp>
      <p:sp>
        <p:nvSpPr>
          <p:cNvPr id="16" name="Footer Placeholder 2">
            <a:extLst>
              <a:ext uri="{FF2B5EF4-FFF2-40B4-BE49-F238E27FC236}">
                <a16:creationId xmlns:a16="http://schemas.microsoft.com/office/drawing/2014/main" id="{35983BAA-6B5B-534D-A7EE-37F213F8C695}"/>
              </a:ext>
            </a:extLst>
          </p:cNvPr>
          <p:cNvSpPr txBox="1">
            <a:spLocks/>
          </p:cNvSpPr>
          <p:nvPr userDrawn="1"/>
        </p:nvSpPr>
        <p:spPr>
          <a:xfrm>
            <a:off x="393700" y="364631"/>
            <a:ext cx="2133600" cy="2043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latin typeface="EYInterstate" panose="02000503020000020004" pitchFamily="2" charset="0"/>
              </a:rPr>
              <a:t>Presentation title</a:t>
            </a:r>
          </a:p>
        </p:txBody>
      </p:sp>
    </p:spTree>
    <p:extLst>
      <p:ext uri="{BB962C8B-B14F-4D97-AF65-F5344CB8AC3E}">
        <p14:creationId xmlns:p14="http://schemas.microsoft.com/office/powerpoint/2010/main" val="2718268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3_Blank">
    <p:spTree>
      <p:nvGrpSpPr>
        <p:cNvPr id="1" name=""/>
        <p:cNvGrpSpPr/>
        <p:nvPr/>
      </p:nvGrpSpPr>
      <p:grpSpPr>
        <a:xfrm>
          <a:off x="0" y="0"/>
          <a:ext cx="0" cy="0"/>
          <a:chOff x="0" y="0"/>
          <a:chExt cx="0" cy="0"/>
        </a:xfrm>
      </p:grpSpPr>
      <p:sp>
        <p:nvSpPr>
          <p:cNvPr id="5" name="object 2" descr="A happy woman leaning out the window of a vehicle">
            <a:extLst>
              <a:ext uri="{FF2B5EF4-FFF2-40B4-BE49-F238E27FC236}">
                <a16:creationId xmlns:a16="http://schemas.microsoft.com/office/drawing/2014/main" id="{6D475248-CAB1-6041-842B-A713005E88AD}"/>
              </a:ext>
            </a:extLst>
          </p:cNvPr>
          <p:cNvSpPr/>
          <p:nvPr userDrawn="1"/>
        </p:nvSpPr>
        <p:spPr>
          <a:xfrm>
            <a:off x="3191963" y="6556"/>
            <a:ext cx="10242134" cy="754267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id="{01A21C22-8183-3B49-8D45-CD20E96568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175"/>
            <a:ext cx="13436600" cy="755650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7" name="Picture 6" descr="EY logo">
            <a:extLst>
              <a:ext uri="{FF2B5EF4-FFF2-40B4-BE49-F238E27FC236}">
                <a16:creationId xmlns:a16="http://schemas.microsoft.com/office/drawing/2014/main" id="{911CC478-5476-064E-A9A9-71D9BA8C75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52300" y="5915025"/>
            <a:ext cx="990600" cy="1157689"/>
          </a:xfrm>
          <a:prstGeom prst="rect">
            <a:avLst/>
          </a:prstGeom>
        </p:spPr>
      </p:pic>
    </p:spTree>
    <p:extLst>
      <p:ext uri="{BB962C8B-B14F-4D97-AF65-F5344CB8AC3E}">
        <p14:creationId xmlns:p14="http://schemas.microsoft.com/office/powerpoint/2010/main" val="3017394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F042D-27A7-A845-812E-8CFABB269506}"/>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2BEB2749-AADB-B444-8874-73E84DE0AEB9}"/>
              </a:ext>
            </a:extLst>
          </p:cNvPr>
          <p:cNvSpPr>
            <a:spLocks noGrp="1"/>
          </p:cNvSpPr>
          <p:nvPr>
            <p:ph type="ftr" sz="quarter" idx="10"/>
          </p:nvPr>
        </p:nvSpPr>
        <p:spPr/>
        <p:txBody>
          <a:bodyPr/>
          <a:lstStyle/>
          <a:p>
            <a:endParaRPr lang="en-GB"/>
          </a:p>
        </p:txBody>
      </p:sp>
      <p:sp>
        <p:nvSpPr>
          <p:cNvPr id="4" name="Date Placeholder 3">
            <a:extLst>
              <a:ext uri="{FF2B5EF4-FFF2-40B4-BE49-F238E27FC236}">
                <a16:creationId xmlns:a16="http://schemas.microsoft.com/office/drawing/2014/main" id="{3F09BDC9-F186-F140-B27D-98A0F3491EB9}"/>
              </a:ext>
            </a:extLst>
          </p:cNvPr>
          <p:cNvSpPr>
            <a:spLocks noGrp="1"/>
          </p:cNvSpPr>
          <p:nvPr>
            <p:ph type="dt" sz="half" idx="11"/>
          </p:nvPr>
        </p:nvSpPr>
        <p:spPr/>
        <p:txBody>
          <a:bodyPr/>
          <a:lstStyle/>
          <a:p>
            <a:fld id="{1D8BD707-D9CF-40AE-B4C6-C98DA3205C09}" type="datetimeFigureOut">
              <a:rPr lang="en-US" smtClean="0"/>
              <a:t>11/19/2021</a:t>
            </a:fld>
            <a:endParaRPr lang="en-US"/>
          </a:p>
        </p:txBody>
      </p:sp>
      <p:sp>
        <p:nvSpPr>
          <p:cNvPr id="5" name="Slide Number Placeholder 4">
            <a:extLst>
              <a:ext uri="{FF2B5EF4-FFF2-40B4-BE49-F238E27FC236}">
                <a16:creationId xmlns:a16="http://schemas.microsoft.com/office/drawing/2014/main" id="{237417AC-3EDD-5247-A95A-FE39B39C8805}"/>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47604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2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6" name="object 2" descr="A happy woman leaning out the window of a vehicle">
            <a:extLst>
              <a:ext uri="{FF2B5EF4-FFF2-40B4-BE49-F238E27FC236}">
                <a16:creationId xmlns:a16="http://schemas.microsoft.com/office/drawing/2014/main" id="{FA5280FB-CA7F-E440-B3D9-D38D28B5AD68}"/>
              </a:ext>
            </a:extLst>
          </p:cNvPr>
          <p:cNvSpPr/>
          <p:nvPr userDrawn="1"/>
        </p:nvSpPr>
        <p:spPr>
          <a:xfrm>
            <a:off x="3191963" y="6556"/>
            <a:ext cx="10242134" cy="754267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p>
        </p:txBody>
      </p:sp>
      <p:pic>
        <p:nvPicPr>
          <p:cNvPr id="8" name="Picture 7" descr="EY logo">
            <a:extLst>
              <a:ext uri="{FF2B5EF4-FFF2-40B4-BE49-F238E27FC236}">
                <a16:creationId xmlns:a16="http://schemas.microsoft.com/office/drawing/2014/main" id="{48C25426-AE07-9B44-BEF3-A610B971D6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52300" y="5915025"/>
            <a:ext cx="990600" cy="1157689"/>
          </a:xfrm>
          <a:prstGeom prst="rect">
            <a:avLst/>
          </a:prstGeom>
        </p:spPr>
      </p:pic>
      <p:sp>
        <p:nvSpPr>
          <p:cNvPr id="9" name="object 4">
            <a:extLst>
              <a:ext uri="{FF2B5EF4-FFF2-40B4-BE49-F238E27FC236}">
                <a16:creationId xmlns:a16="http://schemas.microsoft.com/office/drawing/2014/main" id="{DC0235BF-1F19-FB48-A422-27820223FB1A}"/>
              </a:ext>
            </a:extLst>
          </p:cNvPr>
          <p:cNvSpPr txBox="1"/>
          <p:nvPr userDrawn="1"/>
        </p:nvSpPr>
        <p:spPr>
          <a:xfrm>
            <a:off x="774700" y="2181225"/>
            <a:ext cx="2971800" cy="2439129"/>
          </a:xfrm>
          <a:prstGeom prst="rect">
            <a:avLst/>
          </a:prstGeom>
        </p:spPr>
        <p:txBody>
          <a:bodyPr vert="horz" wrap="square" lIns="0" tIns="12700" rIns="0" bIns="0" rtlCol="0">
            <a:spAutoFit/>
          </a:bodyPr>
          <a:lstStyle/>
          <a:p>
            <a:pPr marL="12700" marR="287020">
              <a:lnSpc>
                <a:spcPct val="100000"/>
              </a:lnSpc>
              <a:spcBef>
                <a:spcPts val="100"/>
              </a:spcBef>
            </a:pPr>
            <a:r>
              <a:rPr sz="2800" spc="-5" dirty="0">
                <a:solidFill>
                  <a:schemeClr val="bg1"/>
                </a:solidFill>
                <a:latin typeface="EYInterstate Light" panose="02000506000000020004" pitchFamily="2" charset="0"/>
                <a:cs typeface="EYInterstate-Light"/>
              </a:rPr>
              <a:t>Use </a:t>
            </a:r>
            <a:r>
              <a:rPr lang="en-US" sz="2800" spc="-15" dirty="0">
                <a:solidFill>
                  <a:schemeClr val="bg1"/>
                </a:solidFill>
                <a:latin typeface="EYInterstate Light" panose="02000506000000020004" pitchFamily="2" charset="0"/>
                <a:cs typeface="EYInterstate-Light"/>
              </a:rPr>
              <a:t>Frames</a:t>
            </a:r>
            <a:r>
              <a:rPr sz="2800" spc="-15" dirty="0">
                <a:solidFill>
                  <a:schemeClr val="bg1"/>
                </a:solidFill>
                <a:latin typeface="EYInterstate Light" panose="02000506000000020004" pitchFamily="2" charset="0"/>
                <a:cs typeface="EYInterstate-Light"/>
              </a:rPr>
              <a:t> </a:t>
            </a:r>
            <a:r>
              <a:rPr sz="2800" spc="-35" dirty="0">
                <a:solidFill>
                  <a:schemeClr val="bg1"/>
                </a:solidFill>
                <a:latin typeface="EYInterstate Light" panose="02000506000000020004" pitchFamily="2" charset="0"/>
                <a:cs typeface="EYInterstate-Light"/>
              </a:rPr>
              <a:t>to</a:t>
            </a:r>
            <a:r>
              <a:rPr sz="2800" spc="-85" dirty="0">
                <a:solidFill>
                  <a:schemeClr val="bg1"/>
                </a:solidFill>
                <a:latin typeface="EYInterstate Light" panose="02000506000000020004" pitchFamily="2" charset="0"/>
                <a:cs typeface="EYInterstate-Light"/>
              </a:rPr>
              <a:t> </a:t>
            </a:r>
            <a:r>
              <a:rPr sz="2800" dirty="0">
                <a:solidFill>
                  <a:schemeClr val="bg1"/>
                </a:solidFill>
                <a:latin typeface="EYInterstate Light" panose="02000506000000020004" pitchFamily="2" charset="0"/>
                <a:cs typeface="EYInterstate-Light"/>
              </a:rPr>
              <a:t>hold </a:t>
            </a:r>
            <a:r>
              <a:rPr lang="en-GB" sz="2800" spc="-15" dirty="0">
                <a:solidFill>
                  <a:schemeClr val="bg1"/>
                </a:solidFill>
                <a:latin typeface="EYInterstate Light" panose="02000506000000020004" pitchFamily="2" charset="0"/>
                <a:cs typeface="EYInterstate-Light"/>
              </a:rPr>
              <a:t>better questions</a:t>
            </a:r>
            <a:endParaRPr lang="en-GB" sz="2800" dirty="0">
              <a:solidFill>
                <a:schemeClr val="bg1"/>
              </a:solidFill>
              <a:latin typeface="EYInterstate Light" panose="02000506000000020004" pitchFamily="2" charset="0"/>
              <a:cs typeface="EYInterstate-Light"/>
            </a:endParaRPr>
          </a:p>
          <a:p>
            <a:pPr marL="12700" marR="287020">
              <a:lnSpc>
                <a:spcPct val="100000"/>
              </a:lnSpc>
              <a:spcBef>
                <a:spcPts val="100"/>
              </a:spcBef>
            </a:pPr>
            <a:endParaRPr lang="en-GB" sz="2800" spc="-5" dirty="0">
              <a:solidFill>
                <a:schemeClr val="bg1"/>
              </a:solidFill>
              <a:latin typeface="EYInterstate Light" panose="02000506000000020004" pitchFamily="2" charset="0"/>
              <a:cs typeface="EYInterstate"/>
            </a:endParaRPr>
          </a:p>
          <a:p>
            <a:pPr marL="12700" marR="287020">
              <a:lnSpc>
                <a:spcPct val="100000"/>
              </a:lnSpc>
              <a:spcBef>
                <a:spcPts val="100"/>
              </a:spcBef>
            </a:pPr>
            <a:r>
              <a:rPr lang="en-GB" sz="2800" spc="-5" dirty="0" err="1">
                <a:solidFill>
                  <a:schemeClr val="bg1"/>
                </a:solidFill>
                <a:latin typeface="EYInterstate Light" panose="02000506000000020004" pitchFamily="2" charset="0"/>
                <a:cs typeface="EYInterstate"/>
              </a:rPr>
              <a:t>NextWave</a:t>
            </a:r>
            <a:br>
              <a:rPr lang="en-GB" sz="2800" spc="-5" dirty="0">
                <a:solidFill>
                  <a:schemeClr val="bg1"/>
                </a:solidFill>
                <a:latin typeface="EYInterstate Light" panose="02000506000000020004" pitchFamily="2" charset="0"/>
                <a:cs typeface="EYInterstate"/>
              </a:rPr>
            </a:br>
            <a:r>
              <a:rPr lang="en-US" sz="1600" spc="-5" dirty="0">
                <a:solidFill>
                  <a:schemeClr val="bg1"/>
                </a:solidFill>
                <a:latin typeface="EYInterstate"/>
                <a:cs typeface="EYInterstate"/>
              </a:rPr>
              <a:t>Sub copy</a:t>
            </a:r>
            <a:endParaRPr lang="en-US" sz="1600" dirty="0">
              <a:solidFill>
                <a:schemeClr val="bg1"/>
              </a:solidFill>
              <a:latin typeface="EYInterstate"/>
              <a:cs typeface="EYInterstate"/>
            </a:endParaRPr>
          </a:p>
        </p:txBody>
      </p:sp>
      <p:pic>
        <p:nvPicPr>
          <p:cNvPr id="11" name="Picture 10">
            <a:extLst>
              <a:ext uri="{FF2B5EF4-FFF2-40B4-BE49-F238E27FC236}">
                <a16:creationId xmlns:a16="http://schemas.microsoft.com/office/drawing/2014/main" id="{C5D0AAD9-8394-5D49-8359-9BE07A55EF0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175"/>
            <a:ext cx="13436600" cy="7556500"/>
          </a:xfrm>
          <a:prstGeom prst="rect">
            <a:avLst/>
          </a:prstGeom>
        </p:spPr>
      </p:pic>
    </p:spTree>
    <p:extLst>
      <p:ext uri="{BB962C8B-B14F-4D97-AF65-F5344CB8AC3E}">
        <p14:creationId xmlns:p14="http://schemas.microsoft.com/office/powerpoint/2010/main" val="2092757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DF25-FD7B-7B47-9973-B971F2EAC48E}"/>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ADBAFE5B-EF58-9846-9692-2B09A14C6C15}"/>
              </a:ext>
            </a:extLst>
          </p:cNvPr>
          <p:cNvSpPr>
            <a:spLocks noGrp="1"/>
          </p:cNvSpPr>
          <p:nvPr>
            <p:ph type="ftr" sz="quarter" idx="10"/>
          </p:nvPr>
        </p:nvSpPr>
        <p:spPr/>
        <p:txBody>
          <a:bodyPr/>
          <a:lstStyle/>
          <a:p>
            <a:endParaRPr lang="en-GB"/>
          </a:p>
        </p:txBody>
      </p:sp>
      <p:sp>
        <p:nvSpPr>
          <p:cNvPr id="4" name="Date Placeholder 3">
            <a:extLst>
              <a:ext uri="{FF2B5EF4-FFF2-40B4-BE49-F238E27FC236}">
                <a16:creationId xmlns:a16="http://schemas.microsoft.com/office/drawing/2014/main" id="{BD8E47DA-AD78-934F-B3D1-375ABACB4725}"/>
              </a:ext>
            </a:extLst>
          </p:cNvPr>
          <p:cNvSpPr>
            <a:spLocks noGrp="1"/>
          </p:cNvSpPr>
          <p:nvPr>
            <p:ph type="dt" sz="half" idx="11"/>
          </p:nvPr>
        </p:nvSpPr>
        <p:spPr/>
        <p:txBody>
          <a:bodyPr/>
          <a:lstStyle/>
          <a:p>
            <a:fld id="{1D8BD707-D9CF-40AE-B4C6-C98DA3205C09}" type="datetimeFigureOut">
              <a:rPr lang="en-US" smtClean="0"/>
              <a:t>11/19/2021</a:t>
            </a:fld>
            <a:endParaRPr lang="en-US"/>
          </a:p>
        </p:txBody>
      </p:sp>
      <p:sp>
        <p:nvSpPr>
          <p:cNvPr id="5" name="Slide Number Placeholder 4">
            <a:extLst>
              <a:ext uri="{FF2B5EF4-FFF2-40B4-BE49-F238E27FC236}">
                <a16:creationId xmlns:a16="http://schemas.microsoft.com/office/drawing/2014/main" id="{4AD615EA-EE75-2840-95BC-8CCEF627269D}"/>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5059245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Blank">
    <p:spTree>
      <p:nvGrpSpPr>
        <p:cNvPr id="1" name=""/>
        <p:cNvGrpSpPr/>
        <p:nvPr/>
      </p:nvGrpSpPr>
      <p:grpSpPr>
        <a:xfrm>
          <a:off x="0" y="0"/>
          <a:ext cx="0" cy="0"/>
          <a:chOff x="0" y="0"/>
          <a:chExt cx="0" cy="0"/>
        </a:xfrm>
      </p:grpSpPr>
      <p:sp>
        <p:nvSpPr>
          <p:cNvPr id="5" name="object 2" descr="A happy woman leaning out the window of a vehicle">
            <a:extLst>
              <a:ext uri="{FF2B5EF4-FFF2-40B4-BE49-F238E27FC236}">
                <a16:creationId xmlns:a16="http://schemas.microsoft.com/office/drawing/2014/main" id="{60AE2C67-0328-AB4B-89D5-BF3A9E94F62C}"/>
              </a:ext>
            </a:extLst>
          </p:cNvPr>
          <p:cNvSpPr/>
          <p:nvPr userDrawn="1"/>
        </p:nvSpPr>
        <p:spPr>
          <a:xfrm>
            <a:off x="3191963" y="6556"/>
            <a:ext cx="10242134" cy="754267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id="{F4390512-CC1C-F646-9DE6-4568C03C95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175"/>
            <a:ext cx="13436600" cy="755650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descr="EY logo">
            <a:extLst>
              <a:ext uri="{FF2B5EF4-FFF2-40B4-BE49-F238E27FC236}">
                <a16:creationId xmlns:a16="http://schemas.microsoft.com/office/drawing/2014/main" id="{FF5C4B01-AABB-7241-BCFB-A2D0BEF422A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52300" y="5915025"/>
            <a:ext cx="990600" cy="1157689"/>
          </a:xfrm>
          <a:prstGeom prst="rect">
            <a:avLst/>
          </a:prstGeom>
        </p:spPr>
      </p:pic>
    </p:spTree>
    <p:extLst>
      <p:ext uri="{BB962C8B-B14F-4D97-AF65-F5344CB8AC3E}">
        <p14:creationId xmlns:p14="http://schemas.microsoft.com/office/powerpoint/2010/main" val="2679278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DA9C-C3CC-DB45-895A-80EA5BB49EB5}"/>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56271B33-E5D5-594C-813E-800AAE78D2CD}"/>
              </a:ext>
            </a:extLst>
          </p:cNvPr>
          <p:cNvSpPr>
            <a:spLocks noGrp="1"/>
          </p:cNvSpPr>
          <p:nvPr>
            <p:ph type="ftr" sz="quarter" idx="10"/>
          </p:nvPr>
        </p:nvSpPr>
        <p:spPr/>
        <p:txBody>
          <a:bodyPr/>
          <a:lstStyle/>
          <a:p>
            <a:endParaRPr lang="en-GB"/>
          </a:p>
        </p:txBody>
      </p:sp>
      <p:sp>
        <p:nvSpPr>
          <p:cNvPr id="4" name="Date Placeholder 3">
            <a:extLst>
              <a:ext uri="{FF2B5EF4-FFF2-40B4-BE49-F238E27FC236}">
                <a16:creationId xmlns:a16="http://schemas.microsoft.com/office/drawing/2014/main" id="{44AFFA17-B4BE-E340-85B2-24CAF34F0C17}"/>
              </a:ext>
            </a:extLst>
          </p:cNvPr>
          <p:cNvSpPr>
            <a:spLocks noGrp="1"/>
          </p:cNvSpPr>
          <p:nvPr>
            <p:ph type="dt" sz="half" idx="11"/>
          </p:nvPr>
        </p:nvSpPr>
        <p:spPr/>
        <p:txBody>
          <a:bodyPr/>
          <a:lstStyle/>
          <a:p>
            <a:fld id="{1D8BD707-D9CF-40AE-B4C6-C98DA3205C09}" type="datetimeFigureOut">
              <a:rPr lang="en-US" smtClean="0"/>
              <a:t>11/19/2021</a:t>
            </a:fld>
            <a:endParaRPr lang="en-US"/>
          </a:p>
        </p:txBody>
      </p:sp>
      <p:sp>
        <p:nvSpPr>
          <p:cNvPr id="5" name="Slide Number Placeholder 4">
            <a:extLst>
              <a:ext uri="{FF2B5EF4-FFF2-40B4-BE49-F238E27FC236}">
                <a16:creationId xmlns:a16="http://schemas.microsoft.com/office/drawing/2014/main" id="{E83BDCCE-EBF8-F347-9B78-2483DB9DA78D}"/>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279612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6" name="bk object 16"/>
          <p:cNvSpPr/>
          <p:nvPr/>
        </p:nvSpPr>
        <p:spPr>
          <a:xfrm>
            <a:off x="2349" y="12"/>
            <a:ext cx="13434098" cy="7529830"/>
          </a:xfrm>
          <a:prstGeom prst="rect">
            <a:avLst/>
          </a:prstGeom>
          <a:blipFill>
            <a:blip r:embed="rId2" cstate="email">
              <a:extLst>
                <a:ext uri="{28A0092B-C50C-407E-A947-70E740481C1C}">
                  <a14:useLocalDpi xmlns:a14="http://schemas.microsoft.com/office/drawing/2010/main" val="0"/>
                </a:ext>
              </a:extLst>
            </a:blip>
            <a:stretch>
              <a:fillRect/>
            </a:stretch>
          </a:blipFill>
        </p:spPr>
        <p:txBody>
          <a:bodyPr wrap="square" lIns="0" tIns="0" rIns="0" bIns="0" rtlCol="0"/>
          <a:lstStyle/>
          <a:p>
            <a:endParaRPr/>
          </a:p>
        </p:txBody>
      </p:sp>
      <p:sp>
        <p:nvSpPr>
          <p:cNvPr id="17" name="bk object 17"/>
          <p:cNvSpPr/>
          <p:nvPr/>
        </p:nvSpPr>
        <p:spPr>
          <a:xfrm>
            <a:off x="2349" y="3797"/>
            <a:ext cx="13434694" cy="7552690"/>
          </a:xfrm>
          <a:custGeom>
            <a:avLst/>
            <a:gdLst/>
            <a:ahLst/>
            <a:cxnLst/>
            <a:rect l="l" t="t" r="r" b="b"/>
            <a:pathLst>
              <a:path w="13434694" h="7552690">
                <a:moveTo>
                  <a:pt x="13434096" y="0"/>
                </a:moveTo>
                <a:lnTo>
                  <a:pt x="7678591" y="0"/>
                </a:lnTo>
                <a:lnTo>
                  <a:pt x="7629431" y="8125"/>
                </a:lnTo>
                <a:lnTo>
                  <a:pt x="7532603" y="25300"/>
                </a:lnTo>
                <a:lnTo>
                  <a:pt x="7437116" y="43818"/>
                </a:lnTo>
                <a:lnTo>
                  <a:pt x="7342962" y="63688"/>
                </a:lnTo>
                <a:lnTo>
                  <a:pt x="7250133" y="84920"/>
                </a:lnTo>
                <a:lnTo>
                  <a:pt x="7158623" y="107523"/>
                </a:lnTo>
                <a:lnTo>
                  <a:pt x="7068424" y="131507"/>
                </a:lnTo>
                <a:lnTo>
                  <a:pt x="6979529" y="156882"/>
                </a:lnTo>
                <a:lnTo>
                  <a:pt x="6935568" y="170094"/>
                </a:lnTo>
                <a:lnTo>
                  <a:pt x="6891930" y="183658"/>
                </a:lnTo>
                <a:lnTo>
                  <a:pt x="6848614" y="197574"/>
                </a:lnTo>
                <a:lnTo>
                  <a:pt x="6805620" y="211844"/>
                </a:lnTo>
                <a:lnTo>
                  <a:pt x="6762946" y="226468"/>
                </a:lnTo>
                <a:lnTo>
                  <a:pt x="6720591" y="241449"/>
                </a:lnTo>
                <a:lnTo>
                  <a:pt x="6678555" y="256787"/>
                </a:lnTo>
                <a:lnTo>
                  <a:pt x="6636836" y="272484"/>
                </a:lnTo>
                <a:lnTo>
                  <a:pt x="6595434" y="288541"/>
                </a:lnTo>
                <a:lnTo>
                  <a:pt x="6554348" y="304959"/>
                </a:lnTo>
                <a:lnTo>
                  <a:pt x="6513576" y="321738"/>
                </a:lnTo>
                <a:lnTo>
                  <a:pt x="6473119" y="338882"/>
                </a:lnTo>
                <a:lnTo>
                  <a:pt x="6432974" y="356390"/>
                </a:lnTo>
                <a:lnTo>
                  <a:pt x="6393141" y="374264"/>
                </a:lnTo>
                <a:lnTo>
                  <a:pt x="6353620" y="392504"/>
                </a:lnTo>
                <a:lnTo>
                  <a:pt x="6314408" y="411113"/>
                </a:lnTo>
                <a:lnTo>
                  <a:pt x="6275506" y="430092"/>
                </a:lnTo>
                <a:lnTo>
                  <a:pt x="6236912" y="449441"/>
                </a:lnTo>
                <a:lnTo>
                  <a:pt x="6198626" y="469163"/>
                </a:lnTo>
                <a:lnTo>
                  <a:pt x="6160646" y="489257"/>
                </a:lnTo>
                <a:lnTo>
                  <a:pt x="6122971" y="509726"/>
                </a:lnTo>
                <a:lnTo>
                  <a:pt x="6085601" y="530570"/>
                </a:lnTo>
                <a:lnTo>
                  <a:pt x="6048535" y="551791"/>
                </a:lnTo>
                <a:lnTo>
                  <a:pt x="6011772" y="573389"/>
                </a:lnTo>
                <a:lnTo>
                  <a:pt x="5975310" y="595367"/>
                </a:lnTo>
                <a:lnTo>
                  <a:pt x="5939149" y="617726"/>
                </a:lnTo>
                <a:lnTo>
                  <a:pt x="5903289" y="640466"/>
                </a:lnTo>
                <a:lnTo>
                  <a:pt x="5867727" y="663588"/>
                </a:lnTo>
                <a:lnTo>
                  <a:pt x="5832463" y="687095"/>
                </a:lnTo>
                <a:lnTo>
                  <a:pt x="5797497" y="710987"/>
                </a:lnTo>
                <a:lnTo>
                  <a:pt x="5762827" y="735266"/>
                </a:lnTo>
                <a:lnTo>
                  <a:pt x="5728452" y="759932"/>
                </a:lnTo>
                <a:lnTo>
                  <a:pt x="5694372" y="784986"/>
                </a:lnTo>
                <a:lnTo>
                  <a:pt x="5660585" y="810431"/>
                </a:lnTo>
                <a:lnTo>
                  <a:pt x="5627091" y="836267"/>
                </a:lnTo>
                <a:lnTo>
                  <a:pt x="5593888" y="862496"/>
                </a:lnTo>
                <a:lnTo>
                  <a:pt x="5560976" y="889118"/>
                </a:lnTo>
                <a:lnTo>
                  <a:pt x="5528354" y="916135"/>
                </a:lnTo>
                <a:lnTo>
                  <a:pt x="5496021" y="943549"/>
                </a:lnTo>
                <a:lnTo>
                  <a:pt x="5463975" y="971359"/>
                </a:lnTo>
                <a:lnTo>
                  <a:pt x="5432217" y="999568"/>
                </a:lnTo>
                <a:lnTo>
                  <a:pt x="5400745" y="1028177"/>
                </a:lnTo>
                <a:lnTo>
                  <a:pt x="5369558" y="1057187"/>
                </a:lnTo>
                <a:lnTo>
                  <a:pt x="5338655" y="1086599"/>
                </a:lnTo>
                <a:lnTo>
                  <a:pt x="5308035" y="1116414"/>
                </a:lnTo>
                <a:lnTo>
                  <a:pt x="5277698" y="1146634"/>
                </a:lnTo>
                <a:lnTo>
                  <a:pt x="5247642" y="1177260"/>
                </a:lnTo>
                <a:lnTo>
                  <a:pt x="5217867" y="1208292"/>
                </a:lnTo>
                <a:lnTo>
                  <a:pt x="5188372" y="1239733"/>
                </a:lnTo>
                <a:lnTo>
                  <a:pt x="5159155" y="1271583"/>
                </a:lnTo>
                <a:lnTo>
                  <a:pt x="5130216" y="1303844"/>
                </a:lnTo>
                <a:lnTo>
                  <a:pt x="5101553" y="1336517"/>
                </a:lnTo>
                <a:lnTo>
                  <a:pt x="5073167" y="1369603"/>
                </a:lnTo>
                <a:lnTo>
                  <a:pt x="5045055" y="1403103"/>
                </a:lnTo>
                <a:lnTo>
                  <a:pt x="5017218" y="1437018"/>
                </a:lnTo>
                <a:lnTo>
                  <a:pt x="4989654" y="1471350"/>
                </a:lnTo>
                <a:lnTo>
                  <a:pt x="4962362" y="1506100"/>
                </a:lnTo>
                <a:lnTo>
                  <a:pt x="4935341" y="1541269"/>
                </a:lnTo>
                <a:lnTo>
                  <a:pt x="4908590" y="1576858"/>
                </a:lnTo>
                <a:lnTo>
                  <a:pt x="4882109" y="1612869"/>
                </a:lnTo>
                <a:lnTo>
                  <a:pt x="4855897" y="1649303"/>
                </a:lnTo>
                <a:lnTo>
                  <a:pt x="4829952" y="1686160"/>
                </a:lnTo>
                <a:lnTo>
                  <a:pt x="4804273" y="1723443"/>
                </a:lnTo>
                <a:lnTo>
                  <a:pt x="4778861" y="1761152"/>
                </a:lnTo>
                <a:lnTo>
                  <a:pt x="4753713" y="1799288"/>
                </a:lnTo>
                <a:lnTo>
                  <a:pt x="4728829" y="1837854"/>
                </a:lnTo>
                <a:lnTo>
                  <a:pt x="4704208" y="1876849"/>
                </a:lnTo>
                <a:lnTo>
                  <a:pt x="4679849" y="1916276"/>
                </a:lnTo>
                <a:lnTo>
                  <a:pt x="4655751" y="1956134"/>
                </a:lnTo>
                <a:lnTo>
                  <a:pt x="4631913" y="1996427"/>
                </a:lnTo>
                <a:lnTo>
                  <a:pt x="4608334" y="2037154"/>
                </a:lnTo>
                <a:lnTo>
                  <a:pt x="4585014" y="2078318"/>
                </a:lnTo>
                <a:lnTo>
                  <a:pt x="4561951" y="2119918"/>
                </a:lnTo>
                <a:lnTo>
                  <a:pt x="4539144" y="2161957"/>
                </a:lnTo>
                <a:lnTo>
                  <a:pt x="4516593" y="2204436"/>
                </a:lnTo>
                <a:lnTo>
                  <a:pt x="4494297" y="2247355"/>
                </a:lnTo>
                <a:lnTo>
                  <a:pt x="4472254" y="2290717"/>
                </a:lnTo>
                <a:lnTo>
                  <a:pt x="4450464" y="2334522"/>
                </a:lnTo>
                <a:lnTo>
                  <a:pt x="4428926" y="2378771"/>
                </a:lnTo>
                <a:lnTo>
                  <a:pt x="4407639" y="2423466"/>
                </a:lnTo>
                <a:lnTo>
                  <a:pt x="4386602" y="2468608"/>
                </a:lnTo>
                <a:lnTo>
                  <a:pt x="4365814" y="2514198"/>
                </a:lnTo>
                <a:lnTo>
                  <a:pt x="4345273" y="2560238"/>
                </a:lnTo>
                <a:lnTo>
                  <a:pt x="4324980" y="2606728"/>
                </a:lnTo>
                <a:lnTo>
                  <a:pt x="4304934" y="2653670"/>
                </a:lnTo>
                <a:lnTo>
                  <a:pt x="4285132" y="2701064"/>
                </a:lnTo>
                <a:lnTo>
                  <a:pt x="4265576" y="2748913"/>
                </a:lnTo>
                <a:lnTo>
                  <a:pt x="4246262" y="2797218"/>
                </a:lnTo>
                <a:lnTo>
                  <a:pt x="4227191" y="2845979"/>
                </a:lnTo>
                <a:lnTo>
                  <a:pt x="4208362" y="2895197"/>
                </a:lnTo>
                <a:lnTo>
                  <a:pt x="4189774" y="2944875"/>
                </a:lnTo>
                <a:lnTo>
                  <a:pt x="4171425" y="2995013"/>
                </a:lnTo>
                <a:lnTo>
                  <a:pt x="4153315" y="3045612"/>
                </a:lnTo>
                <a:lnTo>
                  <a:pt x="4135443" y="3096674"/>
                </a:lnTo>
                <a:lnTo>
                  <a:pt x="4117808" y="3148200"/>
                </a:lnTo>
                <a:lnTo>
                  <a:pt x="4100409" y="3200191"/>
                </a:lnTo>
                <a:lnTo>
                  <a:pt x="3726699" y="4291680"/>
                </a:lnTo>
                <a:lnTo>
                  <a:pt x="3715422" y="4328965"/>
                </a:lnTo>
                <a:lnTo>
                  <a:pt x="3703699" y="4366297"/>
                </a:lnTo>
                <a:lnTo>
                  <a:pt x="3691530" y="4403671"/>
                </a:lnTo>
                <a:lnTo>
                  <a:pt x="3678916" y="4441081"/>
                </a:lnTo>
                <a:lnTo>
                  <a:pt x="3665857" y="4478522"/>
                </a:lnTo>
                <a:lnTo>
                  <a:pt x="3652355" y="4515990"/>
                </a:lnTo>
                <a:lnTo>
                  <a:pt x="3638410" y="4553477"/>
                </a:lnTo>
                <a:lnTo>
                  <a:pt x="3624023" y="4590980"/>
                </a:lnTo>
                <a:lnTo>
                  <a:pt x="3609195" y="4628492"/>
                </a:lnTo>
                <a:lnTo>
                  <a:pt x="3593927" y="4666009"/>
                </a:lnTo>
                <a:lnTo>
                  <a:pt x="3578220" y="4703525"/>
                </a:lnTo>
                <a:lnTo>
                  <a:pt x="3562073" y="4741034"/>
                </a:lnTo>
                <a:lnTo>
                  <a:pt x="3545489" y="4778532"/>
                </a:lnTo>
                <a:lnTo>
                  <a:pt x="3528467" y="4816013"/>
                </a:lnTo>
                <a:lnTo>
                  <a:pt x="3511009" y="4853471"/>
                </a:lnTo>
                <a:lnTo>
                  <a:pt x="3493116" y="4890902"/>
                </a:lnTo>
                <a:lnTo>
                  <a:pt x="3474788" y="4928300"/>
                </a:lnTo>
                <a:lnTo>
                  <a:pt x="3456026" y="4965659"/>
                </a:lnTo>
                <a:lnTo>
                  <a:pt x="3436831" y="5002974"/>
                </a:lnTo>
                <a:lnTo>
                  <a:pt x="3417204" y="5040241"/>
                </a:lnTo>
                <a:lnTo>
                  <a:pt x="3397145" y="5077453"/>
                </a:lnTo>
                <a:lnTo>
                  <a:pt x="3376656" y="5114605"/>
                </a:lnTo>
                <a:lnTo>
                  <a:pt x="3355736" y="5151692"/>
                </a:lnTo>
                <a:lnTo>
                  <a:pt x="3334388" y="5188709"/>
                </a:lnTo>
                <a:lnTo>
                  <a:pt x="3312611" y="5225650"/>
                </a:lnTo>
                <a:lnTo>
                  <a:pt x="3290407" y="5262509"/>
                </a:lnTo>
                <a:lnTo>
                  <a:pt x="3267776" y="5299282"/>
                </a:lnTo>
                <a:lnTo>
                  <a:pt x="3244719" y="5335964"/>
                </a:lnTo>
                <a:lnTo>
                  <a:pt x="3221237" y="5372548"/>
                </a:lnTo>
                <a:lnTo>
                  <a:pt x="3197331" y="5409029"/>
                </a:lnTo>
                <a:lnTo>
                  <a:pt x="3173001" y="5445403"/>
                </a:lnTo>
                <a:lnTo>
                  <a:pt x="3148248" y="5481663"/>
                </a:lnTo>
                <a:lnTo>
                  <a:pt x="3123074" y="5517805"/>
                </a:lnTo>
                <a:lnTo>
                  <a:pt x="3097479" y="5553823"/>
                </a:lnTo>
                <a:lnTo>
                  <a:pt x="3071463" y="5589711"/>
                </a:lnTo>
                <a:lnTo>
                  <a:pt x="3045028" y="5625465"/>
                </a:lnTo>
                <a:lnTo>
                  <a:pt x="3018174" y="5661079"/>
                </a:lnTo>
                <a:lnTo>
                  <a:pt x="2990902" y="5696548"/>
                </a:lnTo>
                <a:lnTo>
                  <a:pt x="2963213" y="5731866"/>
                </a:lnTo>
                <a:lnTo>
                  <a:pt x="2935108" y="5767027"/>
                </a:lnTo>
                <a:lnTo>
                  <a:pt x="2906588" y="5802028"/>
                </a:lnTo>
                <a:lnTo>
                  <a:pt x="2877653" y="5836862"/>
                </a:lnTo>
                <a:lnTo>
                  <a:pt x="2848303" y="5871524"/>
                </a:lnTo>
                <a:lnTo>
                  <a:pt x="2818541" y="5906008"/>
                </a:lnTo>
                <a:lnTo>
                  <a:pt x="2788367" y="5940310"/>
                </a:lnTo>
                <a:lnTo>
                  <a:pt x="2757781" y="5974423"/>
                </a:lnTo>
                <a:lnTo>
                  <a:pt x="2726784" y="6008343"/>
                </a:lnTo>
                <a:lnTo>
                  <a:pt x="2695378" y="6042065"/>
                </a:lnTo>
                <a:lnTo>
                  <a:pt x="2663562" y="6075582"/>
                </a:lnTo>
                <a:lnTo>
                  <a:pt x="2631339" y="6108889"/>
                </a:lnTo>
                <a:lnTo>
                  <a:pt x="2598707" y="6141982"/>
                </a:lnTo>
                <a:lnTo>
                  <a:pt x="2565670" y="6174855"/>
                </a:lnTo>
                <a:lnTo>
                  <a:pt x="2532226" y="6207502"/>
                </a:lnTo>
                <a:lnTo>
                  <a:pt x="2498377" y="6239918"/>
                </a:lnTo>
                <a:lnTo>
                  <a:pt x="2464124" y="6272098"/>
                </a:lnTo>
                <a:lnTo>
                  <a:pt x="2429468" y="6304037"/>
                </a:lnTo>
                <a:lnTo>
                  <a:pt x="2394408" y="6335729"/>
                </a:lnTo>
                <a:lnTo>
                  <a:pt x="2358947" y="6367168"/>
                </a:lnTo>
                <a:lnTo>
                  <a:pt x="2323085" y="6398350"/>
                </a:lnTo>
                <a:lnTo>
                  <a:pt x="2286823" y="6429268"/>
                </a:lnTo>
                <a:lnTo>
                  <a:pt x="2250161" y="6459919"/>
                </a:lnTo>
                <a:lnTo>
                  <a:pt x="2213101" y="6490296"/>
                </a:lnTo>
                <a:lnTo>
                  <a:pt x="2175643" y="6520394"/>
                </a:lnTo>
                <a:lnTo>
                  <a:pt x="2137788" y="6550207"/>
                </a:lnTo>
                <a:lnTo>
                  <a:pt x="2099536" y="6579731"/>
                </a:lnTo>
                <a:lnTo>
                  <a:pt x="2060889" y="6608960"/>
                </a:lnTo>
                <a:lnTo>
                  <a:pt x="2021848" y="6637889"/>
                </a:lnTo>
                <a:lnTo>
                  <a:pt x="1982412" y="6666511"/>
                </a:lnTo>
                <a:lnTo>
                  <a:pt x="1942584" y="6694823"/>
                </a:lnTo>
                <a:lnTo>
                  <a:pt x="1902363" y="6722818"/>
                </a:lnTo>
                <a:lnTo>
                  <a:pt x="1861751" y="6750492"/>
                </a:lnTo>
                <a:lnTo>
                  <a:pt x="1820748" y="6777838"/>
                </a:lnTo>
                <a:lnTo>
                  <a:pt x="1779356" y="6804852"/>
                </a:lnTo>
                <a:lnTo>
                  <a:pt x="1737574" y="6831529"/>
                </a:lnTo>
                <a:lnTo>
                  <a:pt x="1695404" y="6857862"/>
                </a:lnTo>
                <a:lnTo>
                  <a:pt x="1652847" y="6883846"/>
                </a:lnTo>
                <a:lnTo>
                  <a:pt x="1609903" y="6909477"/>
                </a:lnTo>
                <a:lnTo>
                  <a:pt x="1566573" y="6934748"/>
                </a:lnTo>
                <a:lnTo>
                  <a:pt x="1522859" y="6959655"/>
                </a:lnTo>
                <a:lnTo>
                  <a:pt x="1478760" y="6984193"/>
                </a:lnTo>
                <a:lnTo>
                  <a:pt x="1434277" y="7008355"/>
                </a:lnTo>
                <a:lnTo>
                  <a:pt x="1389412" y="7032136"/>
                </a:lnTo>
                <a:lnTo>
                  <a:pt x="1344166" y="7055531"/>
                </a:lnTo>
                <a:lnTo>
                  <a:pt x="1298538" y="7078536"/>
                </a:lnTo>
                <a:lnTo>
                  <a:pt x="1252530" y="7101143"/>
                </a:lnTo>
                <a:lnTo>
                  <a:pt x="1206142" y="7123349"/>
                </a:lnTo>
                <a:lnTo>
                  <a:pt x="1159376" y="7145147"/>
                </a:lnTo>
                <a:lnTo>
                  <a:pt x="1112233" y="7166533"/>
                </a:lnTo>
                <a:lnTo>
                  <a:pt x="1064712" y="7187500"/>
                </a:lnTo>
                <a:lnTo>
                  <a:pt x="1016815" y="7208045"/>
                </a:lnTo>
                <a:lnTo>
                  <a:pt x="968542" y="7228161"/>
                </a:lnTo>
                <a:lnTo>
                  <a:pt x="919895" y="7247842"/>
                </a:lnTo>
                <a:lnTo>
                  <a:pt x="870874" y="7267084"/>
                </a:lnTo>
                <a:lnTo>
                  <a:pt x="821480" y="7285882"/>
                </a:lnTo>
                <a:lnTo>
                  <a:pt x="771714" y="7304229"/>
                </a:lnTo>
                <a:lnTo>
                  <a:pt x="721577" y="7322121"/>
                </a:lnTo>
                <a:lnTo>
                  <a:pt x="671069" y="7339553"/>
                </a:lnTo>
                <a:lnTo>
                  <a:pt x="620191" y="7356518"/>
                </a:lnTo>
                <a:lnTo>
                  <a:pt x="568944" y="7373012"/>
                </a:lnTo>
                <a:lnTo>
                  <a:pt x="517329" y="7389029"/>
                </a:lnTo>
                <a:lnTo>
                  <a:pt x="465347" y="7404563"/>
                </a:lnTo>
                <a:lnTo>
                  <a:pt x="412998" y="7419611"/>
                </a:lnTo>
                <a:lnTo>
                  <a:pt x="360283" y="7434165"/>
                </a:lnTo>
                <a:lnTo>
                  <a:pt x="307203" y="7448221"/>
                </a:lnTo>
                <a:lnTo>
                  <a:pt x="253759" y="7461774"/>
                </a:lnTo>
                <a:lnTo>
                  <a:pt x="199952" y="7474818"/>
                </a:lnTo>
                <a:lnTo>
                  <a:pt x="145782" y="7487347"/>
                </a:lnTo>
                <a:lnTo>
                  <a:pt x="91250" y="7499357"/>
                </a:lnTo>
                <a:lnTo>
                  <a:pt x="36358" y="7510843"/>
                </a:lnTo>
                <a:lnTo>
                  <a:pt x="0" y="7518051"/>
                </a:lnTo>
                <a:lnTo>
                  <a:pt x="0" y="7552410"/>
                </a:lnTo>
                <a:lnTo>
                  <a:pt x="13434096" y="7552410"/>
                </a:lnTo>
                <a:lnTo>
                  <a:pt x="13434096" y="0"/>
                </a:lnTo>
                <a:close/>
              </a:path>
            </a:pathLst>
          </a:custGeom>
          <a:solidFill>
            <a:srgbClr val="2E2E3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600" b="0" i="0">
                <a:solidFill>
                  <a:schemeClr val="bg1"/>
                </a:solidFill>
                <a:latin typeface="EYInterstate Light" panose="02000506000000020004" pitchFamily="2" charset="0"/>
                <a:cs typeface="EYInterstate Light" panose="02000506000000020004" pitchFamily="2" charset="0"/>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ustom Layout">
    <p:bg>
      <p:bgPr>
        <a:solidFill>
          <a:srgbClr val="32323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5B0AFE-979A-2248-A21A-67041A5A4A7A}"/>
              </a:ext>
            </a:extLst>
          </p:cNvPr>
          <p:cNvSpPr>
            <a:spLocks noGrp="1"/>
          </p:cNvSpPr>
          <p:nvPr>
            <p:ph type="pic" sz="quarter" idx="10"/>
          </p:nvPr>
        </p:nvSpPr>
        <p:spPr>
          <a:xfrm>
            <a:off x="3687763" y="748978"/>
            <a:ext cx="6061075" cy="6064894"/>
          </a:xfrm>
          <a:custGeom>
            <a:avLst/>
            <a:gdLst>
              <a:gd name="connsiteX0" fmla="*/ 2749826 w 5499652"/>
              <a:gd name="connsiteY0" fmla="*/ 0 h 5499652"/>
              <a:gd name="connsiteX1" fmla="*/ 5499652 w 5499652"/>
              <a:gd name="connsiteY1" fmla="*/ 2749826 h 5499652"/>
              <a:gd name="connsiteX2" fmla="*/ 2749826 w 5499652"/>
              <a:gd name="connsiteY2" fmla="*/ 5499652 h 5499652"/>
              <a:gd name="connsiteX3" fmla="*/ 0 w 5499652"/>
              <a:gd name="connsiteY3" fmla="*/ 2749826 h 5499652"/>
              <a:gd name="connsiteX4" fmla="*/ 2749826 w 5499652"/>
              <a:gd name="connsiteY4" fmla="*/ 0 h 5499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9652" h="5499652">
                <a:moveTo>
                  <a:pt x="2749826" y="0"/>
                </a:moveTo>
                <a:cubicBezTo>
                  <a:pt x="4268513" y="0"/>
                  <a:pt x="5499652" y="1231139"/>
                  <a:pt x="5499652" y="2749826"/>
                </a:cubicBezTo>
                <a:cubicBezTo>
                  <a:pt x="5499652" y="4268513"/>
                  <a:pt x="4268513" y="5499652"/>
                  <a:pt x="2749826" y="5499652"/>
                </a:cubicBezTo>
                <a:cubicBezTo>
                  <a:pt x="1231139" y="5499652"/>
                  <a:pt x="0" y="4268513"/>
                  <a:pt x="0" y="2749826"/>
                </a:cubicBezTo>
                <a:cubicBezTo>
                  <a:pt x="0" y="1231139"/>
                  <a:pt x="1231139" y="0"/>
                  <a:pt x="2749826" y="0"/>
                </a:cubicBezTo>
                <a:close/>
              </a:path>
            </a:pathLst>
          </a:custGeom>
        </p:spPr>
        <p:txBody>
          <a:bodyPr wrap="square" anchor="ctr">
            <a:noAutofit/>
          </a:bodyPr>
          <a:lstStyle>
            <a:lvl1pPr algn="ctr">
              <a:defRPr sz="1102"/>
            </a:lvl1pPr>
          </a:lstStyle>
          <a:p>
            <a:endParaRPr lang="en-US"/>
          </a:p>
        </p:txBody>
      </p:sp>
      <p:pic>
        <p:nvPicPr>
          <p:cNvPr id="16" name="Picture 15" descr="A picture containing water, scene, boat, sky&#10;&#10;Description automatically generated">
            <a:extLst>
              <a:ext uri="{FF2B5EF4-FFF2-40B4-BE49-F238E27FC236}">
                <a16:creationId xmlns:a16="http://schemas.microsoft.com/office/drawing/2014/main" id="{16DB2328-9128-E94A-B0A1-DE418C570313}"/>
              </a:ext>
            </a:extLst>
          </p:cNvPr>
          <p:cNvPicPr>
            <a:picLocks noChangeAspect="1"/>
          </p:cNvPicPr>
          <p:nvPr userDrawn="1"/>
        </p:nvPicPr>
        <p:blipFill rotWithShape="1">
          <a:blip r:embed="rId2" cstate="email">
            <a:alphaModFix amt="12000"/>
            <a:extLst>
              <a:ext uri="{28A0092B-C50C-407E-A947-70E740481C1C}">
                <a14:useLocalDpi xmlns:a14="http://schemas.microsoft.com/office/drawing/2010/main"/>
              </a:ext>
            </a:extLst>
          </a:blip>
          <a:srcRect/>
          <a:stretch/>
        </p:blipFill>
        <p:spPr>
          <a:xfrm>
            <a:off x="0" y="0"/>
            <a:ext cx="13436600" cy="7562850"/>
          </a:xfrm>
          <a:prstGeom prst="rect">
            <a:avLst/>
          </a:prstGeom>
        </p:spPr>
      </p:pic>
      <p:sp>
        <p:nvSpPr>
          <p:cNvPr id="9" name="Oval 8">
            <a:extLst>
              <a:ext uri="{FF2B5EF4-FFF2-40B4-BE49-F238E27FC236}">
                <a16:creationId xmlns:a16="http://schemas.microsoft.com/office/drawing/2014/main" id="{72AEB770-BF0C-3A4F-A47E-7AB5E880634F}"/>
              </a:ext>
            </a:extLst>
          </p:cNvPr>
          <p:cNvSpPr/>
          <p:nvPr userDrawn="1"/>
        </p:nvSpPr>
        <p:spPr>
          <a:xfrm>
            <a:off x="3535506" y="596625"/>
            <a:ext cx="6365589" cy="6369600"/>
          </a:xfrm>
          <a:prstGeom prst="ellipse">
            <a:avLst/>
          </a:prstGeom>
          <a:noFill/>
          <a:ln w="57150">
            <a:solidFill>
              <a:srgbClr val="FFE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1102">
              <a:solidFill>
                <a:schemeClr val="tx1"/>
              </a:solidFill>
            </a:endParaRPr>
          </a:p>
        </p:txBody>
      </p:sp>
    </p:spTree>
    <p:extLst>
      <p:ext uri="{BB962C8B-B14F-4D97-AF65-F5344CB8AC3E}">
        <p14:creationId xmlns:p14="http://schemas.microsoft.com/office/powerpoint/2010/main" val="1423845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6" name="bk object 16"/>
          <p:cNvSpPr/>
          <p:nvPr/>
        </p:nvSpPr>
        <p:spPr>
          <a:xfrm>
            <a:off x="0" y="812"/>
            <a:ext cx="9173188" cy="7556182"/>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endParaRPr/>
          </a:p>
        </p:txBody>
      </p:sp>
      <p:sp>
        <p:nvSpPr>
          <p:cNvPr id="17" name="bk object 17"/>
          <p:cNvSpPr/>
          <p:nvPr/>
        </p:nvSpPr>
        <p:spPr>
          <a:xfrm>
            <a:off x="0" y="0"/>
            <a:ext cx="13429615" cy="7550784"/>
          </a:xfrm>
          <a:custGeom>
            <a:avLst/>
            <a:gdLst/>
            <a:ahLst/>
            <a:cxnLst/>
            <a:rect l="l" t="t" r="r" b="b"/>
            <a:pathLst>
              <a:path w="13429615" h="7550784">
                <a:moveTo>
                  <a:pt x="13429221" y="0"/>
                </a:moveTo>
                <a:lnTo>
                  <a:pt x="7660633" y="0"/>
                </a:lnTo>
                <a:lnTo>
                  <a:pt x="7624552" y="5964"/>
                </a:lnTo>
                <a:lnTo>
                  <a:pt x="7527724" y="23140"/>
                </a:lnTo>
                <a:lnTo>
                  <a:pt x="7432237" y="41658"/>
                </a:lnTo>
                <a:lnTo>
                  <a:pt x="7338083" y="61528"/>
                </a:lnTo>
                <a:lnTo>
                  <a:pt x="7245254" y="82759"/>
                </a:lnTo>
                <a:lnTo>
                  <a:pt x="7153745" y="105363"/>
                </a:lnTo>
                <a:lnTo>
                  <a:pt x="7063546" y="129347"/>
                </a:lnTo>
                <a:lnTo>
                  <a:pt x="6974651" y="154722"/>
                </a:lnTo>
                <a:lnTo>
                  <a:pt x="6930690" y="167934"/>
                </a:lnTo>
                <a:lnTo>
                  <a:pt x="6887052" y="181498"/>
                </a:lnTo>
                <a:lnTo>
                  <a:pt x="6843736" y="195414"/>
                </a:lnTo>
                <a:lnTo>
                  <a:pt x="6800742" y="209683"/>
                </a:lnTo>
                <a:lnTo>
                  <a:pt x="6758068" y="224308"/>
                </a:lnTo>
                <a:lnTo>
                  <a:pt x="6715713" y="239289"/>
                </a:lnTo>
                <a:lnTo>
                  <a:pt x="6673677" y="254627"/>
                </a:lnTo>
                <a:lnTo>
                  <a:pt x="6631958" y="270324"/>
                </a:lnTo>
                <a:lnTo>
                  <a:pt x="6590557" y="286381"/>
                </a:lnTo>
                <a:lnTo>
                  <a:pt x="6549470" y="302798"/>
                </a:lnTo>
                <a:lnTo>
                  <a:pt x="6508699" y="319578"/>
                </a:lnTo>
                <a:lnTo>
                  <a:pt x="6468241" y="336721"/>
                </a:lnTo>
                <a:lnTo>
                  <a:pt x="6428097" y="354229"/>
                </a:lnTo>
                <a:lnTo>
                  <a:pt x="6388264" y="372103"/>
                </a:lnTo>
                <a:lnTo>
                  <a:pt x="6348743" y="390344"/>
                </a:lnTo>
                <a:lnTo>
                  <a:pt x="6309531" y="408953"/>
                </a:lnTo>
                <a:lnTo>
                  <a:pt x="6270629" y="427932"/>
                </a:lnTo>
                <a:lnTo>
                  <a:pt x="6232036" y="447281"/>
                </a:lnTo>
                <a:lnTo>
                  <a:pt x="6193749" y="467002"/>
                </a:lnTo>
                <a:lnTo>
                  <a:pt x="6155769" y="487097"/>
                </a:lnTo>
                <a:lnTo>
                  <a:pt x="6118095" y="507565"/>
                </a:lnTo>
                <a:lnTo>
                  <a:pt x="6080725" y="528409"/>
                </a:lnTo>
                <a:lnTo>
                  <a:pt x="6043659" y="549630"/>
                </a:lnTo>
                <a:lnTo>
                  <a:pt x="6006895" y="571229"/>
                </a:lnTo>
                <a:lnTo>
                  <a:pt x="5970434" y="593207"/>
                </a:lnTo>
                <a:lnTo>
                  <a:pt x="5934273" y="615566"/>
                </a:lnTo>
                <a:lnTo>
                  <a:pt x="5898413" y="638305"/>
                </a:lnTo>
                <a:lnTo>
                  <a:pt x="5862851" y="661428"/>
                </a:lnTo>
                <a:lnTo>
                  <a:pt x="5827588" y="684935"/>
                </a:lnTo>
                <a:lnTo>
                  <a:pt x="5792621" y="708827"/>
                </a:lnTo>
                <a:lnTo>
                  <a:pt x="5757951" y="733105"/>
                </a:lnTo>
                <a:lnTo>
                  <a:pt x="5723576" y="757771"/>
                </a:lnTo>
                <a:lnTo>
                  <a:pt x="5689496" y="782826"/>
                </a:lnTo>
                <a:lnTo>
                  <a:pt x="5655709" y="808271"/>
                </a:lnTo>
                <a:lnTo>
                  <a:pt x="5622215" y="834107"/>
                </a:lnTo>
                <a:lnTo>
                  <a:pt x="5589013" y="860336"/>
                </a:lnTo>
                <a:lnTo>
                  <a:pt x="5556101" y="886958"/>
                </a:lnTo>
                <a:lnTo>
                  <a:pt x="5523479" y="913975"/>
                </a:lnTo>
                <a:lnTo>
                  <a:pt x="5491145" y="941388"/>
                </a:lnTo>
                <a:lnTo>
                  <a:pt x="5459100" y="969199"/>
                </a:lnTo>
                <a:lnTo>
                  <a:pt x="5427342" y="997408"/>
                </a:lnTo>
                <a:lnTo>
                  <a:pt x="5395870" y="1026017"/>
                </a:lnTo>
                <a:lnTo>
                  <a:pt x="5364683" y="1055027"/>
                </a:lnTo>
                <a:lnTo>
                  <a:pt x="5333780" y="1084439"/>
                </a:lnTo>
                <a:lnTo>
                  <a:pt x="5303160" y="1114254"/>
                </a:lnTo>
                <a:lnTo>
                  <a:pt x="5272823" y="1144474"/>
                </a:lnTo>
                <a:lnTo>
                  <a:pt x="5242767" y="1175099"/>
                </a:lnTo>
                <a:lnTo>
                  <a:pt x="5212992" y="1206132"/>
                </a:lnTo>
                <a:lnTo>
                  <a:pt x="5183497" y="1237573"/>
                </a:lnTo>
                <a:lnTo>
                  <a:pt x="5154280" y="1269423"/>
                </a:lnTo>
                <a:lnTo>
                  <a:pt x="5125341" y="1301684"/>
                </a:lnTo>
                <a:lnTo>
                  <a:pt x="5096678" y="1334357"/>
                </a:lnTo>
                <a:lnTo>
                  <a:pt x="5068292" y="1367442"/>
                </a:lnTo>
                <a:lnTo>
                  <a:pt x="5040180" y="1400942"/>
                </a:lnTo>
                <a:lnTo>
                  <a:pt x="5012343" y="1434858"/>
                </a:lnTo>
                <a:lnTo>
                  <a:pt x="4984779" y="1469190"/>
                </a:lnTo>
                <a:lnTo>
                  <a:pt x="4957487" y="1503940"/>
                </a:lnTo>
                <a:lnTo>
                  <a:pt x="4930466" y="1539109"/>
                </a:lnTo>
                <a:lnTo>
                  <a:pt x="4903715" y="1574698"/>
                </a:lnTo>
                <a:lnTo>
                  <a:pt x="4877234" y="1610709"/>
                </a:lnTo>
                <a:lnTo>
                  <a:pt x="4851022" y="1647143"/>
                </a:lnTo>
                <a:lnTo>
                  <a:pt x="4825076" y="1684000"/>
                </a:lnTo>
                <a:lnTo>
                  <a:pt x="4799398" y="1721283"/>
                </a:lnTo>
                <a:lnTo>
                  <a:pt x="4773985" y="1758992"/>
                </a:lnTo>
                <a:lnTo>
                  <a:pt x="4748837" y="1797128"/>
                </a:lnTo>
                <a:lnTo>
                  <a:pt x="4723953" y="1835694"/>
                </a:lnTo>
                <a:lnTo>
                  <a:pt x="4699332" y="1874689"/>
                </a:lnTo>
                <a:lnTo>
                  <a:pt x="4674973" y="1914115"/>
                </a:lnTo>
                <a:lnTo>
                  <a:pt x="4650875" y="1953974"/>
                </a:lnTo>
                <a:lnTo>
                  <a:pt x="4627037" y="1994267"/>
                </a:lnTo>
                <a:lnTo>
                  <a:pt x="4603458" y="2034994"/>
                </a:lnTo>
                <a:lnTo>
                  <a:pt x="4580138" y="2076157"/>
                </a:lnTo>
                <a:lnTo>
                  <a:pt x="4557075" y="2117758"/>
                </a:lnTo>
                <a:lnTo>
                  <a:pt x="4534268" y="2159797"/>
                </a:lnTo>
                <a:lnTo>
                  <a:pt x="4511717" y="2202275"/>
                </a:lnTo>
                <a:lnTo>
                  <a:pt x="4489421" y="2245195"/>
                </a:lnTo>
                <a:lnTo>
                  <a:pt x="4467378" y="2288557"/>
                </a:lnTo>
                <a:lnTo>
                  <a:pt x="4445588" y="2332361"/>
                </a:lnTo>
                <a:lnTo>
                  <a:pt x="4424049" y="2376611"/>
                </a:lnTo>
                <a:lnTo>
                  <a:pt x="4402762" y="2421306"/>
                </a:lnTo>
                <a:lnTo>
                  <a:pt x="4381724" y="2466448"/>
                </a:lnTo>
                <a:lnTo>
                  <a:pt x="4360936" y="2512038"/>
                </a:lnTo>
                <a:lnTo>
                  <a:pt x="4340396" y="2558078"/>
                </a:lnTo>
                <a:lnTo>
                  <a:pt x="4320103" y="2604568"/>
                </a:lnTo>
                <a:lnTo>
                  <a:pt x="4300056" y="2651509"/>
                </a:lnTo>
                <a:lnTo>
                  <a:pt x="4280254" y="2698904"/>
                </a:lnTo>
                <a:lnTo>
                  <a:pt x="4260697" y="2746753"/>
                </a:lnTo>
                <a:lnTo>
                  <a:pt x="4241384" y="2795057"/>
                </a:lnTo>
                <a:lnTo>
                  <a:pt x="4222312" y="2843818"/>
                </a:lnTo>
                <a:lnTo>
                  <a:pt x="4203483" y="2893037"/>
                </a:lnTo>
                <a:lnTo>
                  <a:pt x="4184894" y="2942715"/>
                </a:lnTo>
                <a:lnTo>
                  <a:pt x="4166545" y="2992853"/>
                </a:lnTo>
                <a:lnTo>
                  <a:pt x="4148435" y="3043452"/>
                </a:lnTo>
                <a:lnTo>
                  <a:pt x="4130563" y="3094514"/>
                </a:lnTo>
                <a:lnTo>
                  <a:pt x="4112928" y="3146040"/>
                </a:lnTo>
                <a:lnTo>
                  <a:pt x="4095529" y="3198031"/>
                </a:lnTo>
                <a:lnTo>
                  <a:pt x="3721818" y="4289520"/>
                </a:lnTo>
                <a:lnTo>
                  <a:pt x="3710542" y="4326805"/>
                </a:lnTo>
                <a:lnTo>
                  <a:pt x="3698819" y="4364137"/>
                </a:lnTo>
                <a:lnTo>
                  <a:pt x="3686650" y="4401511"/>
                </a:lnTo>
                <a:lnTo>
                  <a:pt x="3674036" y="4438921"/>
                </a:lnTo>
                <a:lnTo>
                  <a:pt x="3660978" y="4476362"/>
                </a:lnTo>
                <a:lnTo>
                  <a:pt x="3647476" y="4513829"/>
                </a:lnTo>
                <a:lnTo>
                  <a:pt x="3633532" y="4551317"/>
                </a:lnTo>
                <a:lnTo>
                  <a:pt x="3619145" y="4588819"/>
                </a:lnTo>
                <a:lnTo>
                  <a:pt x="3604317" y="4626332"/>
                </a:lnTo>
                <a:lnTo>
                  <a:pt x="3589049" y="4663848"/>
                </a:lnTo>
                <a:lnTo>
                  <a:pt x="3573342" y="4701364"/>
                </a:lnTo>
                <a:lnTo>
                  <a:pt x="3557196" y="4738874"/>
                </a:lnTo>
                <a:lnTo>
                  <a:pt x="3540611" y="4776371"/>
                </a:lnTo>
                <a:lnTo>
                  <a:pt x="3523590" y="4813852"/>
                </a:lnTo>
                <a:lnTo>
                  <a:pt x="3506133" y="4851310"/>
                </a:lnTo>
                <a:lnTo>
                  <a:pt x="3488239" y="4888741"/>
                </a:lnTo>
                <a:lnTo>
                  <a:pt x="3469912" y="4926139"/>
                </a:lnTo>
                <a:lnTo>
                  <a:pt x="3451150" y="4963498"/>
                </a:lnTo>
                <a:lnTo>
                  <a:pt x="3431955" y="5000813"/>
                </a:lnTo>
                <a:lnTo>
                  <a:pt x="3412328" y="5038080"/>
                </a:lnTo>
                <a:lnTo>
                  <a:pt x="3392269" y="5075292"/>
                </a:lnTo>
                <a:lnTo>
                  <a:pt x="3371780" y="5112444"/>
                </a:lnTo>
                <a:lnTo>
                  <a:pt x="3350860" y="5149531"/>
                </a:lnTo>
                <a:lnTo>
                  <a:pt x="3329512" y="5186547"/>
                </a:lnTo>
                <a:lnTo>
                  <a:pt x="3307735" y="5223488"/>
                </a:lnTo>
                <a:lnTo>
                  <a:pt x="3285531" y="5260347"/>
                </a:lnTo>
                <a:lnTo>
                  <a:pt x="3262900" y="5297121"/>
                </a:lnTo>
                <a:lnTo>
                  <a:pt x="3239843" y="5333802"/>
                </a:lnTo>
                <a:lnTo>
                  <a:pt x="3216362" y="5370386"/>
                </a:lnTo>
                <a:lnTo>
                  <a:pt x="3192455" y="5406867"/>
                </a:lnTo>
                <a:lnTo>
                  <a:pt x="3168126" y="5443241"/>
                </a:lnTo>
                <a:lnTo>
                  <a:pt x="3143373" y="5479501"/>
                </a:lnTo>
                <a:lnTo>
                  <a:pt x="3118199" y="5515642"/>
                </a:lnTo>
                <a:lnTo>
                  <a:pt x="3092604" y="5551660"/>
                </a:lnTo>
                <a:lnTo>
                  <a:pt x="3066588" y="5587549"/>
                </a:lnTo>
                <a:lnTo>
                  <a:pt x="3040153" y="5623302"/>
                </a:lnTo>
                <a:lnTo>
                  <a:pt x="3013299" y="5658916"/>
                </a:lnTo>
                <a:lnTo>
                  <a:pt x="2986027" y="5694385"/>
                </a:lnTo>
                <a:lnTo>
                  <a:pt x="2958338" y="5729702"/>
                </a:lnTo>
                <a:lnTo>
                  <a:pt x="2930233" y="5764864"/>
                </a:lnTo>
                <a:lnTo>
                  <a:pt x="2901713" y="5799865"/>
                </a:lnTo>
                <a:lnTo>
                  <a:pt x="2872778" y="5834698"/>
                </a:lnTo>
                <a:lnTo>
                  <a:pt x="2843428" y="5869360"/>
                </a:lnTo>
                <a:lnTo>
                  <a:pt x="2813666" y="5903844"/>
                </a:lnTo>
                <a:lnTo>
                  <a:pt x="2783492" y="5938146"/>
                </a:lnTo>
                <a:lnTo>
                  <a:pt x="2752906" y="5972259"/>
                </a:lnTo>
                <a:lnTo>
                  <a:pt x="2721909" y="6006179"/>
                </a:lnTo>
                <a:lnTo>
                  <a:pt x="2690503" y="6039901"/>
                </a:lnTo>
                <a:lnTo>
                  <a:pt x="2658687" y="6073418"/>
                </a:lnTo>
                <a:lnTo>
                  <a:pt x="2626463" y="6106725"/>
                </a:lnTo>
                <a:lnTo>
                  <a:pt x="2593832" y="6139818"/>
                </a:lnTo>
                <a:lnTo>
                  <a:pt x="2560794" y="6172690"/>
                </a:lnTo>
                <a:lnTo>
                  <a:pt x="2527350" y="6205338"/>
                </a:lnTo>
                <a:lnTo>
                  <a:pt x="2493502" y="6237754"/>
                </a:lnTo>
                <a:lnTo>
                  <a:pt x="2459249" y="6269934"/>
                </a:lnTo>
                <a:lnTo>
                  <a:pt x="2424592" y="6301872"/>
                </a:lnTo>
                <a:lnTo>
                  <a:pt x="2389533" y="6333564"/>
                </a:lnTo>
                <a:lnTo>
                  <a:pt x="2354072" y="6365003"/>
                </a:lnTo>
                <a:lnTo>
                  <a:pt x="2318210" y="6396185"/>
                </a:lnTo>
                <a:lnTo>
                  <a:pt x="2281947" y="6427103"/>
                </a:lnTo>
                <a:lnTo>
                  <a:pt x="2245285" y="6457754"/>
                </a:lnTo>
                <a:lnTo>
                  <a:pt x="2208225" y="6488131"/>
                </a:lnTo>
                <a:lnTo>
                  <a:pt x="2170767" y="6518228"/>
                </a:lnTo>
                <a:lnTo>
                  <a:pt x="2132911" y="6548042"/>
                </a:lnTo>
                <a:lnTo>
                  <a:pt x="2094660" y="6577566"/>
                </a:lnTo>
                <a:lnTo>
                  <a:pt x="2056013" y="6606795"/>
                </a:lnTo>
                <a:lnTo>
                  <a:pt x="2016971" y="6635723"/>
                </a:lnTo>
                <a:lnTo>
                  <a:pt x="1977535" y="6664346"/>
                </a:lnTo>
                <a:lnTo>
                  <a:pt x="1937707" y="6692657"/>
                </a:lnTo>
                <a:lnTo>
                  <a:pt x="1897486" y="6720653"/>
                </a:lnTo>
                <a:lnTo>
                  <a:pt x="1856874" y="6748326"/>
                </a:lnTo>
                <a:lnTo>
                  <a:pt x="1815871" y="6775673"/>
                </a:lnTo>
                <a:lnTo>
                  <a:pt x="1774478" y="6802687"/>
                </a:lnTo>
                <a:lnTo>
                  <a:pt x="1732697" y="6829363"/>
                </a:lnTo>
                <a:lnTo>
                  <a:pt x="1690527" y="6855696"/>
                </a:lnTo>
                <a:lnTo>
                  <a:pt x="1647969" y="6881680"/>
                </a:lnTo>
                <a:lnTo>
                  <a:pt x="1605025" y="6907311"/>
                </a:lnTo>
                <a:lnTo>
                  <a:pt x="1561696" y="6932583"/>
                </a:lnTo>
                <a:lnTo>
                  <a:pt x="1517981" y="6957490"/>
                </a:lnTo>
                <a:lnTo>
                  <a:pt x="1473882" y="6982027"/>
                </a:lnTo>
                <a:lnTo>
                  <a:pt x="1429399" y="7006189"/>
                </a:lnTo>
                <a:lnTo>
                  <a:pt x="1384534" y="7029970"/>
                </a:lnTo>
                <a:lnTo>
                  <a:pt x="1339287" y="7053366"/>
                </a:lnTo>
                <a:lnTo>
                  <a:pt x="1293659" y="7076370"/>
                </a:lnTo>
                <a:lnTo>
                  <a:pt x="1247651" y="7098977"/>
                </a:lnTo>
                <a:lnTo>
                  <a:pt x="1201264" y="7121183"/>
                </a:lnTo>
                <a:lnTo>
                  <a:pt x="1154498" y="7142981"/>
                </a:lnTo>
                <a:lnTo>
                  <a:pt x="1107354" y="7164367"/>
                </a:lnTo>
                <a:lnTo>
                  <a:pt x="1059833" y="7185335"/>
                </a:lnTo>
                <a:lnTo>
                  <a:pt x="1011936" y="7205879"/>
                </a:lnTo>
                <a:lnTo>
                  <a:pt x="963663" y="7225995"/>
                </a:lnTo>
                <a:lnTo>
                  <a:pt x="915016" y="7245677"/>
                </a:lnTo>
                <a:lnTo>
                  <a:pt x="865995" y="7264919"/>
                </a:lnTo>
                <a:lnTo>
                  <a:pt x="816601" y="7283717"/>
                </a:lnTo>
                <a:lnTo>
                  <a:pt x="766835" y="7302064"/>
                </a:lnTo>
                <a:lnTo>
                  <a:pt x="716697" y="7319956"/>
                </a:lnTo>
                <a:lnTo>
                  <a:pt x="666189" y="7337388"/>
                </a:lnTo>
                <a:lnTo>
                  <a:pt x="615311" y="7354353"/>
                </a:lnTo>
                <a:lnTo>
                  <a:pt x="564065" y="7370847"/>
                </a:lnTo>
                <a:lnTo>
                  <a:pt x="512449" y="7386864"/>
                </a:lnTo>
                <a:lnTo>
                  <a:pt x="460467" y="7402399"/>
                </a:lnTo>
                <a:lnTo>
                  <a:pt x="408118" y="7417446"/>
                </a:lnTo>
                <a:lnTo>
                  <a:pt x="355403" y="7432001"/>
                </a:lnTo>
                <a:lnTo>
                  <a:pt x="302323" y="7446057"/>
                </a:lnTo>
                <a:lnTo>
                  <a:pt x="248879" y="7459610"/>
                </a:lnTo>
                <a:lnTo>
                  <a:pt x="195072" y="7472654"/>
                </a:lnTo>
                <a:lnTo>
                  <a:pt x="140902" y="7485184"/>
                </a:lnTo>
                <a:lnTo>
                  <a:pt x="86370" y="7497194"/>
                </a:lnTo>
                <a:lnTo>
                  <a:pt x="31477" y="7508680"/>
                </a:lnTo>
                <a:lnTo>
                  <a:pt x="0" y="7514921"/>
                </a:lnTo>
                <a:lnTo>
                  <a:pt x="0" y="7550251"/>
                </a:lnTo>
                <a:lnTo>
                  <a:pt x="13429221" y="7550251"/>
                </a:lnTo>
                <a:lnTo>
                  <a:pt x="13429221" y="0"/>
                </a:lnTo>
                <a:close/>
              </a:path>
            </a:pathLst>
          </a:custGeom>
          <a:solidFill>
            <a:srgbClr val="2E2E38"/>
          </a:solidFill>
        </p:spPr>
        <p:txBody>
          <a:bodyPr wrap="square" lIns="0" tIns="0" rIns="0" bIns="0" rtlCol="0"/>
          <a:lstStyle/>
          <a:p>
            <a:endParaRPr/>
          </a:p>
        </p:txBody>
      </p:sp>
      <p:sp>
        <p:nvSpPr>
          <p:cNvPr id="18" name="bk object 18"/>
          <p:cNvSpPr/>
          <p:nvPr/>
        </p:nvSpPr>
        <p:spPr>
          <a:xfrm>
            <a:off x="0" y="3505"/>
            <a:ext cx="8573338" cy="7556500"/>
          </a:xfrm>
          <a:prstGeom prst="rect">
            <a:avLst/>
          </a:prstGeom>
          <a:blipFill>
            <a:blip r:embed="rId3" cstate="email">
              <a:extLst>
                <a:ext uri="{28A0092B-C50C-407E-A947-70E740481C1C}">
                  <a14:useLocalDpi xmlns:a14="http://schemas.microsoft.com/office/drawing/2010/main" val="0"/>
                </a:ext>
              </a:extLst>
            </a:blip>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600" b="0" i="0">
                <a:solidFill>
                  <a:schemeClr val="bg1"/>
                </a:solidFill>
                <a:latin typeface="EYInterstate Light" panose="02000506000000020004" pitchFamily="2" charset="0"/>
                <a:cs typeface="EYInterstate Light" panose="02000506000000020004" pitchFamily="2" charset="0"/>
              </a:defRPr>
            </a:lvl1pPr>
          </a:lstStyle>
          <a:p>
            <a:endParaRPr dirty="0"/>
          </a:p>
        </p:txBody>
      </p:sp>
      <p:sp>
        <p:nvSpPr>
          <p:cNvPr id="3" name="Holder 3"/>
          <p:cNvSpPr>
            <a:spLocks noGrp="1"/>
          </p:cNvSpPr>
          <p:nvPr>
            <p:ph sz="half" idx="2"/>
          </p:nvPr>
        </p:nvSpPr>
        <p:spPr>
          <a:xfrm>
            <a:off x="672147" y="1739455"/>
            <a:ext cx="5847683"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557832" y="1905144"/>
            <a:ext cx="3053715" cy="276999"/>
          </a:xfrm>
          <a:prstGeom prst="rect">
            <a:avLst/>
          </a:prstGeom>
        </p:spPr>
        <p:txBody>
          <a:bodyPr wrap="square" lIns="0" tIns="0" rIns="0" bIns="0">
            <a:spAutoFit/>
          </a:bodyPr>
          <a:lstStyle>
            <a:lvl1pPr>
              <a:defRPr sz="1800" b="0" i="0">
                <a:solidFill>
                  <a:schemeClr val="bg1"/>
                </a:solidFill>
                <a:latin typeface="EYInterstate Light" panose="02000506000000020004" pitchFamily="2" charset="0"/>
                <a:cs typeface="EYInterstate Light" panose="02000506000000020004" pitchFamily="2" charset="0"/>
              </a:defRPr>
            </a:lvl1pPr>
          </a:lstStyle>
          <a:p>
            <a:endParaRPr dirty="0"/>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0" i="0">
                <a:solidFill>
                  <a:schemeClr val="bg1"/>
                </a:solidFill>
                <a:latin typeface="EYInterstate Light" panose="02000506000000020004" pitchFamily="2" charset="0"/>
                <a:cs typeface="EYInterstate Light" panose="02000506000000020004" pitchFamily="2" charset="0"/>
              </a:defRPr>
            </a:lvl1pPr>
          </a:lstStyle>
          <a:p>
            <a:endParaRPr dirty="0"/>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8DE3-0FC3-9C46-822A-93149B96BC95}"/>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E9080F2B-4075-E14D-B97A-EE2D580D6853}"/>
              </a:ext>
            </a:extLst>
          </p:cNvPr>
          <p:cNvSpPr>
            <a:spLocks noGrp="1"/>
          </p:cNvSpPr>
          <p:nvPr>
            <p:ph type="ftr" sz="quarter" idx="10"/>
          </p:nvPr>
        </p:nvSpPr>
        <p:spPr/>
        <p:txBody>
          <a:bodyPr/>
          <a:lstStyle/>
          <a:p>
            <a:endParaRPr lang="en-GB"/>
          </a:p>
        </p:txBody>
      </p:sp>
      <p:sp>
        <p:nvSpPr>
          <p:cNvPr id="4" name="Date Placeholder 3">
            <a:extLst>
              <a:ext uri="{FF2B5EF4-FFF2-40B4-BE49-F238E27FC236}">
                <a16:creationId xmlns:a16="http://schemas.microsoft.com/office/drawing/2014/main" id="{015BF6CC-E5B9-1349-B3BB-91A6B442ED2A}"/>
              </a:ext>
            </a:extLst>
          </p:cNvPr>
          <p:cNvSpPr>
            <a:spLocks noGrp="1"/>
          </p:cNvSpPr>
          <p:nvPr>
            <p:ph type="dt" sz="half" idx="11"/>
          </p:nvPr>
        </p:nvSpPr>
        <p:spPr/>
        <p:txBody>
          <a:bodyPr/>
          <a:lstStyle/>
          <a:p>
            <a:fld id="{1D8BD707-D9CF-40AE-B4C6-C98DA3205C09}" type="datetimeFigureOut">
              <a:rPr lang="en-US" smtClean="0"/>
              <a:t>11/19/2021</a:t>
            </a:fld>
            <a:endParaRPr lang="en-US"/>
          </a:p>
        </p:txBody>
      </p:sp>
      <p:sp>
        <p:nvSpPr>
          <p:cNvPr id="5" name="Slide Number Placeholder 4">
            <a:extLst>
              <a:ext uri="{FF2B5EF4-FFF2-40B4-BE49-F238E27FC236}">
                <a16:creationId xmlns:a16="http://schemas.microsoft.com/office/drawing/2014/main" id="{ED1DFA56-5273-AF4D-A8D1-2EA7FBE59F8B}"/>
              </a:ext>
            </a:extLst>
          </p:cNvPr>
          <p:cNvSpPr>
            <a:spLocks noGrp="1"/>
          </p:cNvSpPr>
          <p:nvPr>
            <p:ph type="sldNum" sz="quarter" idx="12"/>
          </p:nvPr>
        </p:nvSpPr>
        <p:spPr/>
        <p:txBody>
          <a:bodyPr/>
          <a:lstStyle/>
          <a:p>
            <a:fld id="{B6F15528-21DE-4FAA-801E-634DDDAF4B2B}" type="slidenum">
              <a:rPr lang="en-GB" smtClean="0"/>
              <a:t>‹#›</a:t>
            </a:fld>
            <a:endParaRPr lang="en-GB"/>
          </a:p>
        </p:txBody>
      </p:sp>
      <p:pic>
        <p:nvPicPr>
          <p:cNvPr id="7" name="Picture 6">
            <a:extLst>
              <a:ext uri="{FF2B5EF4-FFF2-40B4-BE49-F238E27FC236}">
                <a16:creationId xmlns:a16="http://schemas.microsoft.com/office/drawing/2014/main" id="{099468B8-3348-294C-86DC-345C5763D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3436600" cy="7556500"/>
          </a:xfrm>
          <a:prstGeom prst="rect">
            <a:avLst/>
          </a:prstGeom>
        </p:spPr>
      </p:pic>
      <p:pic>
        <p:nvPicPr>
          <p:cNvPr id="8" name="Picture 7" descr="EY logo">
            <a:extLst>
              <a:ext uri="{FF2B5EF4-FFF2-40B4-BE49-F238E27FC236}">
                <a16:creationId xmlns:a16="http://schemas.microsoft.com/office/drawing/2014/main" id="{73216115-D72A-3447-8660-4F448103BF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52300" y="5915025"/>
            <a:ext cx="990600" cy="1157689"/>
          </a:xfrm>
          <a:prstGeom prst="rect">
            <a:avLst/>
          </a:prstGeom>
        </p:spPr>
      </p:pic>
    </p:spTree>
    <p:extLst>
      <p:ext uri="{BB962C8B-B14F-4D97-AF65-F5344CB8AC3E}">
        <p14:creationId xmlns:p14="http://schemas.microsoft.com/office/powerpoint/2010/main" val="3361334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BFF63-1ADB-8A4C-ADC1-FFD191B2031C}"/>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F98E531C-BDCA-F04A-9B58-60CC3652319E}"/>
              </a:ext>
            </a:extLst>
          </p:cNvPr>
          <p:cNvSpPr>
            <a:spLocks noGrp="1"/>
          </p:cNvSpPr>
          <p:nvPr>
            <p:ph type="ftr" sz="quarter" idx="10"/>
          </p:nvPr>
        </p:nvSpPr>
        <p:spPr/>
        <p:txBody>
          <a:bodyPr/>
          <a:lstStyle/>
          <a:p>
            <a:endParaRPr lang="en-GB"/>
          </a:p>
        </p:txBody>
      </p:sp>
      <p:sp>
        <p:nvSpPr>
          <p:cNvPr id="4" name="Date Placeholder 3">
            <a:extLst>
              <a:ext uri="{FF2B5EF4-FFF2-40B4-BE49-F238E27FC236}">
                <a16:creationId xmlns:a16="http://schemas.microsoft.com/office/drawing/2014/main" id="{E9DA8787-DCF6-834F-97F2-4B24B416F757}"/>
              </a:ext>
            </a:extLst>
          </p:cNvPr>
          <p:cNvSpPr>
            <a:spLocks noGrp="1"/>
          </p:cNvSpPr>
          <p:nvPr>
            <p:ph type="dt" sz="half" idx="11"/>
          </p:nvPr>
        </p:nvSpPr>
        <p:spPr/>
        <p:txBody>
          <a:bodyPr/>
          <a:lstStyle/>
          <a:p>
            <a:fld id="{1D8BD707-D9CF-40AE-B4C6-C98DA3205C09}" type="datetimeFigureOut">
              <a:rPr lang="en-US" smtClean="0"/>
              <a:t>11/19/2021</a:t>
            </a:fld>
            <a:endParaRPr lang="en-US"/>
          </a:p>
        </p:txBody>
      </p:sp>
      <p:sp>
        <p:nvSpPr>
          <p:cNvPr id="5" name="Slide Number Placeholder 4">
            <a:extLst>
              <a:ext uri="{FF2B5EF4-FFF2-40B4-BE49-F238E27FC236}">
                <a16:creationId xmlns:a16="http://schemas.microsoft.com/office/drawing/2014/main" id="{1F5F8719-E39E-4A47-B2EB-895D22477946}"/>
              </a:ext>
            </a:extLst>
          </p:cNvPr>
          <p:cNvSpPr>
            <a:spLocks noGrp="1"/>
          </p:cNvSpPr>
          <p:nvPr>
            <p:ph type="sldNum" sz="quarter" idx="12"/>
          </p:nvPr>
        </p:nvSpPr>
        <p:spPr/>
        <p:txBody>
          <a:bodyPr/>
          <a:lstStyle/>
          <a:p>
            <a:fld id="{B6F15528-21DE-4FAA-801E-634DDDAF4B2B}" type="slidenum">
              <a:rPr lang="en-GB" smtClean="0"/>
              <a:t>‹#›</a:t>
            </a:fld>
            <a:endParaRPr lang="en-GB"/>
          </a:p>
        </p:txBody>
      </p:sp>
      <p:pic>
        <p:nvPicPr>
          <p:cNvPr id="7" name="Picture 6">
            <a:extLst>
              <a:ext uri="{FF2B5EF4-FFF2-40B4-BE49-F238E27FC236}">
                <a16:creationId xmlns:a16="http://schemas.microsoft.com/office/drawing/2014/main" id="{4BB6449F-360D-144A-B68C-27B3334FC0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3436600" cy="7556500"/>
          </a:xfrm>
          <a:prstGeom prst="rect">
            <a:avLst/>
          </a:prstGeom>
        </p:spPr>
      </p:pic>
      <p:pic>
        <p:nvPicPr>
          <p:cNvPr id="8" name="Picture 7" descr="EY logo">
            <a:extLst>
              <a:ext uri="{FF2B5EF4-FFF2-40B4-BE49-F238E27FC236}">
                <a16:creationId xmlns:a16="http://schemas.microsoft.com/office/drawing/2014/main" id="{B9EF9878-F4A6-6642-BD27-1DA922A4E9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52300" y="5915025"/>
            <a:ext cx="990600" cy="1157689"/>
          </a:xfrm>
          <a:prstGeom prst="rect">
            <a:avLst/>
          </a:prstGeom>
        </p:spPr>
      </p:pic>
    </p:spTree>
    <p:extLst>
      <p:ext uri="{BB962C8B-B14F-4D97-AF65-F5344CB8AC3E}">
        <p14:creationId xmlns:p14="http://schemas.microsoft.com/office/powerpoint/2010/main" val="395322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28517-962F-4E43-9AB2-E4327D968DEE}"/>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74CC6521-C459-3A41-A7EE-2C8E210B0EE8}"/>
              </a:ext>
            </a:extLst>
          </p:cNvPr>
          <p:cNvSpPr>
            <a:spLocks noGrp="1"/>
          </p:cNvSpPr>
          <p:nvPr>
            <p:ph type="ftr" sz="quarter" idx="10"/>
          </p:nvPr>
        </p:nvSpPr>
        <p:spPr/>
        <p:txBody>
          <a:bodyPr/>
          <a:lstStyle/>
          <a:p>
            <a:endParaRPr lang="en-GB"/>
          </a:p>
        </p:txBody>
      </p:sp>
      <p:sp>
        <p:nvSpPr>
          <p:cNvPr id="4" name="Date Placeholder 3">
            <a:extLst>
              <a:ext uri="{FF2B5EF4-FFF2-40B4-BE49-F238E27FC236}">
                <a16:creationId xmlns:a16="http://schemas.microsoft.com/office/drawing/2014/main" id="{A0C37FBD-6521-4040-9BAB-FDC8D52C2CC4}"/>
              </a:ext>
            </a:extLst>
          </p:cNvPr>
          <p:cNvSpPr>
            <a:spLocks noGrp="1"/>
          </p:cNvSpPr>
          <p:nvPr>
            <p:ph type="dt" sz="half" idx="11"/>
          </p:nvPr>
        </p:nvSpPr>
        <p:spPr/>
        <p:txBody>
          <a:bodyPr/>
          <a:lstStyle/>
          <a:p>
            <a:fld id="{1D8BD707-D9CF-40AE-B4C6-C98DA3205C09}" type="datetimeFigureOut">
              <a:rPr lang="en-US" smtClean="0"/>
              <a:t>11/19/2021</a:t>
            </a:fld>
            <a:endParaRPr lang="en-US"/>
          </a:p>
        </p:txBody>
      </p:sp>
      <p:sp>
        <p:nvSpPr>
          <p:cNvPr id="5" name="Slide Number Placeholder 4">
            <a:extLst>
              <a:ext uri="{FF2B5EF4-FFF2-40B4-BE49-F238E27FC236}">
                <a16:creationId xmlns:a16="http://schemas.microsoft.com/office/drawing/2014/main" id="{59A6BCAC-755B-CD4C-8374-15EDA7CF9DF3}"/>
              </a:ext>
            </a:extLst>
          </p:cNvPr>
          <p:cNvSpPr>
            <a:spLocks noGrp="1"/>
          </p:cNvSpPr>
          <p:nvPr>
            <p:ph type="sldNum" sz="quarter" idx="12"/>
          </p:nvPr>
        </p:nvSpPr>
        <p:spPr/>
        <p:txBody>
          <a:bodyPr/>
          <a:lstStyle/>
          <a:p>
            <a:fld id="{B6F15528-21DE-4FAA-801E-634DDDAF4B2B}" type="slidenum">
              <a:rPr lang="en-GB" smtClean="0"/>
              <a:t>‹#›</a:t>
            </a:fld>
            <a:endParaRPr lang="en-GB"/>
          </a:p>
        </p:txBody>
      </p:sp>
      <p:pic>
        <p:nvPicPr>
          <p:cNvPr id="7" name="Picture 6">
            <a:extLst>
              <a:ext uri="{FF2B5EF4-FFF2-40B4-BE49-F238E27FC236}">
                <a16:creationId xmlns:a16="http://schemas.microsoft.com/office/drawing/2014/main" id="{82EA6A86-E93E-2C4B-9F01-9B66B6B50A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35" y="2790825"/>
            <a:ext cx="13436600" cy="7556500"/>
          </a:xfrm>
          <a:prstGeom prst="rect">
            <a:avLst/>
          </a:prstGeom>
        </p:spPr>
      </p:pic>
      <p:pic>
        <p:nvPicPr>
          <p:cNvPr id="8" name="Picture 7" descr="EY logo">
            <a:extLst>
              <a:ext uri="{FF2B5EF4-FFF2-40B4-BE49-F238E27FC236}">
                <a16:creationId xmlns:a16="http://schemas.microsoft.com/office/drawing/2014/main" id="{1F163D8A-42A0-BE48-8E97-DB2666FCAE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52300" y="5915025"/>
            <a:ext cx="990600" cy="1157689"/>
          </a:xfrm>
          <a:prstGeom prst="rect">
            <a:avLst/>
          </a:prstGeom>
        </p:spPr>
      </p:pic>
      <p:sp>
        <p:nvSpPr>
          <p:cNvPr id="6" name="Rectangle 5">
            <a:extLst>
              <a:ext uri="{FF2B5EF4-FFF2-40B4-BE49-F238E27FC236}">
                <a16:creationId xmlns:a16="http://schemas.microsoft.com/office/drawing/2014/main" id="{7663AD06-4E84-4DF4-B972-9AD759667C1C}"/>
              </a:ext>
            </a:extLst>
          </p:cNvPr>
          <p:cNvSpPr/>
          <p:nvPr userDrawn="1"/>
        </p:nvSpPr>
        <p:spPr>
          <a:xfrm>
            <a:off x="6032500" y="4467225"/>
            <a:ext cx="2590800" cy="2566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1453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281F9C48-8F77-0647-8C59-082621D0CB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3436600" cy="7556500"/>
          </a:xfrm>
          <a:prstGeom prst="rect">
            <a:avLst/>
          </a:prstGeom>
        </p:spPr>
      </p:pic>
      <p:pic>
        <p:nvPicPr>
          <p:cNvPr id="8" name="Picture 7" descr="EY logo">
            <a:extLst>
              <a:ext uri="{FF2B5EF4-FFF2-40B4-BE49-F238E27FC236}">
                <a16:creationId xmlns:a16="http://schemas.microsoft.com/office/drawing/2014/main" id="{25074A15-AABA-4845-B78A-6BC538A6D9A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52300" y="5915025"/>
            <a:ext cx="990600" cy="1157689"/>
          </a:xfrm>
          <a:prstGeom prst="rect">
            <a:avLst/>
          </a:prstGeom>
        </p:spPr>
      </p:pic>
    </p:spTree>
    <p:extLst>
      <p:ext uri="{BB962C8B-B14F-4D97-AF65-F5344CB8AC3E}">
        <p14:creationId xmlns:p14="http://schemas.microsoft.com/office/powerpoint/2010/main" val="3853052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t="-9000" b="-9000"/>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826614" y="908907"/>
            <a:ext cx="1789721" cy="400110"/>
          </a:xfrm>
          <a:prstGeom prst="rect">
            <a:avLst/>
          </a:prstGeom>
        </p:spPr>
        <p:txBody>
          <a:bodyPr wrap="square" lIns="0" tIns="0" rIns="0" bIns="0">
            <a:spAutoFit/>
          </a:bodyPr>
          <a:lstStyle>
            <a:lvl1pPr>
              <a:defRPr sz="2600" b="0" i="0">
                <a:solidFill>
                  <a:schemeClr val="bg1"/>
                </a:solidFill>
                <a:latin typeface="EYInterstate-Light"/>
                <a:cs typeface="EYInterstate-Light"/>
              </a:defRPr>
            </a:lvl1pPr>
          </a:lstStyle>
          <a:p>
            <a:endParaRPr dirty="0"/>
          </a:p>
        </p:txBody>
      </p:sp>
      <p:sp>
        <p:nvSpPr>
          <p:cNvPr id="3" name="Holder 3"/>
          <p:cNvSpPr>
            <a:spLocks noGrp="1"/>
          </p:cNvSpPr>
          <p:nvPr>
            <p:ph type="body" idx="1"/>
          </p:nvPr>
        </p:nvSpPr>
        <p:spPr>
          <a:xfrm>
            <a:off x="929921" y="2618701"/>
            <a:ext cx="11583106" cy="33972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570603" y="7033450"/>
            <a:ext cx="4301744"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72147" y="7033450"/>
            <a:ext cx="3091878" cy="37814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11/19/2021</a:t>
            </a:fld>
            <a:endParaRPr lang="en-US"/>
          </a:p>
        </p:txBody>
      </p:sp>
      <p:sp>
        <p:nvSpPr>
          <p:cNvPr id="6" name="Holder 6"/>
          <p:cNvSpPr>
            <a:spLocks noGrp="1"/>
          </p:cNvSpPr>
          <p:nvPr>
            <p:ph type="sldNum" sz="quarter" idx="7"/>
          </p:nvPr>
        </p:nvSpPr>
        <p:spPr>
          <a:xfrm>
            <a:off x="9678924" y="7033450"/>
            <a:ext cx="3091878" cy="37814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80" r:id="rId6"/>
    <p:sldLayoutId id="2147483681" r:id="rId7"/>
    <p:sldLayoutId id="2147483682" r:id="rId8"/>
    <p:sldLayoutId id="2147483677" r:id="rId9"/>
    <p:sldLayoutId id="2147483678" r:id="rId10"/>
    <p:sldLayoutId id="2147483679" r:id="rId11"/>
    <p:sldLayoutId id="2147483673" r:id="rId12"/>
    <p:sldLayoutId id="2147483672" r:id="rId13"/>
    <p:sldLayoutId id="2147483671" r:id="rId14"/>
    <p:sldLayoutId id="2147483676" r:id="rId15"/>
    <p:sldLayoutId id="2147483670" r:id="rId16"/>
    <p:sldLayoutId id="2147483675" r:id="rId17"/>
    <p:sldLayoutId id="2147483669" r:id="rId18"/>
    <p:sldLayoutId id="2147483674" r:id="rId19"/>
    <p:sldLayoutId id="2147483683" r:id="rId20"/>
  </p:sldLayoutIdLst>
  <p:txStyles>
    <p:titleStyle>
      <a:lvl1pPr>
        <a:defRPr>
          <a:latin typeface="EYInterstate Light" panose="02000506000000020004" pitchFamily="2" charset="0"/>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sv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DFC03B81-7D10-3442-9122-06258BE471ED}"/>
              </a:ext>
            </a:extLst>
          </p:cNvPr>
          <p:cNvSpPr txBox="1"/>
          <p:nvPr/>
        </p:nvSpPr>
        <p:spPr>
          <a:xfrm>
            <a:off x="1079500" y="2486025"/>
            <a:ext cx="3612972" cy="1567096"/>
          </a:xfrm>
          <a:prstGeom prst="rect">
            <a:avLst/>
          </a:prstGeom>
        </p:spPr>
        <p:txBody>
          <a:bodyPr vert="horz" wrap="square" lIns="0" tIns="12700" rIns="0" bIns="0" rtlCol="0">
            <a:spAutoFit/>
          </a:bodyPr>
          <a:lstStyle/>
          <a:p>
            <a:pPr marL="12700" marR="287020">
              <a:lnSpc>
                <a:spcPct val="100000"/>
              </a:lnSpc>
              <a:spcBef>
                <a:spcPts val="100"/>
              </a:spcBef>
            </a:pPr>
            <a:r>
              <a:rPr lang="en-IN" sz="2800" dirty="0">
                <a:latin typeface="EYInterstate Light" panose="02000506000000020004" pitchFamily="2" charset="0"/>
                <a:cs typeface="EYInterstate-Light"/>
              </a:rPr>
              <a:t>Project NetZero</a:t>
            </a:r>
          </a:p>
          <a:p>
            <a:pPr marL="12700">
              <a:lnSpc>
                <a:spcPct val="100000"/>
              </a:lnSpc>
              <a:spcBef>
                <a:spcPts val="1450"/>
              </a:spcBef>
            </a:pPr>
            <a:r>
              <a:rPr lang="en-IN" sz="1600" spc="-5" dirty="0">
                <a:solidFill>
                  <a:srgbClr val="2E2E38"/>
                </a:solidFill>
                <a:latin typeface="EYInterstate"/>
                <a:cs typeface="EYInterstate"/>
              </a:rPr>
              <a:t>Let’s ride on the road to net zero and decarbonization</a:t>
            </a:r>
          </a:p>
          <a:p>
            <a:pPr marL="12700">
              <a:lnSpc>
                <a:spcPct val="100000"/>
              </a:lnSpc>
              <a:spcBef>
                <a:spcPts val="1450"/>
              </a:spcBef>
            </a:pPr>
            <a:r>
              <a:rPr lang="en-IN" sz="1600" b="1" spc="-5" dirty="0">
                <a:solidFill>
                  <a:srgbClr val="404040"/>
                </a:solidFill>
                <a:latin typeface="EYInterstate"/>
                <a:cs typeface="EYInterstate"/>
              </a:rPr>
              <a:t>19</a:t>
            </a:r>
            <a:r>
              <a:rPr sz="1600" b="1" spc="-5" dirty="0">
                <a:solidFill>
                  <a:srgbClr val="404040"/>
                </a:solidFill>
                <a:latin typeface="EYInterstate"/>
                <a:cs typeface="EYInterstate"/>
              </a:rPr>
              <a:t> </a:t>
            </a:r>
            <a:r>
              <a:rPr lang="en-IN" sz="1600" b="1" dirty="0">
                <a:solidFill>
                  <a:srgbClr val="404040"/>
                </a:solidFill>
                <a:latin typeface="EYInterstate"/>
                <a:cs typeface="EYInterstate"/>
              </a:rPr>
              <a:t>November</a:t>
            </a:r>
            <a:r>
              <a:rPr sz="1600" b="1" dirty="0">
                <a:solidFill>
                  <a:srgbClr val="404040"/>
                </a:solidFill>
                <a:latin typeface="EYInterstate"/>
                <a:cs typeface="EYInterstate"/>
              </a:rPr>
              <a:t> </a:t>
            </a:r>
            <a:r>
              <a:rPr sz="1600" b="1" spc="-5" dirty="0">
                <a:solidFill>
                  <a:srgbClr val="404040"/>
                </a:solidFill>
                <a:latin typeface="EYInterstate"/>
                <a:cs typeface="EYInterstate"/>
              </a:rPr>
              <a:t>2</a:t>
            </a:r>
            <a:r>
              <a:rPr lang="en-IN" sz="1600" b="1" spc="-5" dirty="0">
                <a:solidFill>
                  <a:srgbClr val="404040"/>
                </a:solidFill>
                <a:latin typeface="EYInterstate"/>
                <a:cs typeface="EYInterstate"/>
              </a:rPr>
              <a:t>021</a:t>
            </a:r>
            <a:endParaRPr sz="1600" dirty="0">
              <a:latin typeface="EYInterstate"/>
              <a:cs typeface="EYInterstate"/>
            </a:endParaRPr>
          </a:p>
        </p:txBody>
      </p:sp>
    </p:spTree>
    <p:extLst>
      <p:ext uri="{BB962C8B-B14F-4D97-AF65-F5344CB8AC3E}">
        <p14:creationId xmlns:p14="http://schemas.microsoft.com/office/powerpoint/2010/main" val="3748783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E980C2-796F-4D6F-A030-A0DEE24C31EE}"/>
              </a:ext>
            </a:extLst>
          </p:cNvPr>
          <p:cNvSpPr/>
          <p:nvPr/>
        </p:nvSpPr>
        <p:spPr>
          <a:xfrm>
            <a:off x="7861300" y="268442"/>
            <a:ext cx="5315725" cy="7025965"/>
          </a:xfrm>
          <a:prstGeom prst="rect">
            <a:avLst/>
          </a:prstGeom>
          <a:solidFill>
            <a:schemeClr val="tx1">
              <a:alpha val="75000"/>
            </a:schemeClr>
          </a:solidFill>
          <a:ln w="571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035" tIns="44518" rIns="89035" bIns="4451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69" b="0" i="0" u="none" strike="noStrike" kern="1200" cap="none" spc="0" normalizeH="0" baseline="0" noProof="0">
              <a:ln>
                <a:noFill/>
              </a:ln>
              <a:solidFill>
                <a:srgbClr val="646464"/>
              </a:solidFill>
              <a:effectLst/>
              <a:uLnTx/>
              <a:uFillTx/>
              <a:latin typeface="EYInterstate" panose="02000503020000020004" pitchFamily="2" charset="0"/>
              <a:ea typeface="+mn-ea"/>
              <a:cs typeface="+mn-cs"/>
            </a:endParaRPr>
          </a:p>
        </p:txBody>
      </p:sp>
      <p:sp>
        <p:nvSpPr>
          <p:cNvPr id="6" name="Title 5">
            <a:extLst>
              <a:ext uri="{FF2B5EF4-FFF2-40B4-BE49-F238E27FC236}">
                <a16:creationId xmlns:a16="http://schemas.microsoft.com/office/drawing/2014/main" id="{C28C930F-1976-497F-A43A-187FCA1F0D92}"/>
              </a:ext>
            </a:extLst>
          </p:cNvPr>
          <p:cNvSpPr>
            <a:spLocks noGrp="1"/>
          </p:cNvSpPr>
          <p:nvPr>
            <p:ph type="ctrTitle"/>
          </p:nvPr>
        </p:nvSpPr>
        <p:spPr>
          <a:xfrm>
            <a:off x="8116229" y="1119664"/>
            <a:ext cx="5087125" cy="3908762"/>
          </a:xfrm>
        </p:spPr>
        <p:txBody>
          <a:bodyPr/>
          <a:lstStyle/>
          <a:p>
            <a:pPr marL="12700" marR="151765" algn="l">
              <a:lnSpc>
                <a:spcPct val="100000"/>
              </a:lnSpc>
              <a:spcBef>
                <a:spcPts val="100"/>
              </a:spcBef>
            </a:pPr>
            <a:r>
              <a:rPr lang="en-IN" sz="1800" spc="-5" dirty="0">
                <a:solidFill>
                  <a:srgbClr val="FFFFFF"/>
                </a:solidFill>
                <a:latin typeface="EYInterstate Light" panose="02000506000000020004" pitchFamily="2" charset="0"/>
                <a:cs typeface="EYInterstate-Light"/>
              </a:rPr>
              <a:t>As you have already noticed that its no longer an option rather an necessity for each one of us to take part in this global transition to a sustainable future.</a:t>
            </a:r>
            <a:br>
              <a:rPr lang="en-IN" sz="1800" dirty="0">
                <a:latin typeface="EYInterstate Light" panose="02000506000000020004" pitchFamily="2" charset="0"/>
                <a:cs typeface="EYInterstate-Light"/>
              </a:rPr>
            </a:br>
            <a:br>
              <a:rPr lang="en-IN" sz="1800" dirty="0">
                <a:latin typeface="EYInterstate Light" panose="02000506000000020004" pitchFamily="2" charset="0"/>
                <a:cs typeface="EYInterstate-Light"/>
              </a:rPr>
            </a:br>
            <a:r>
              <a:rPr lang="en-IN" sz="1800" spc="-5" dirty="0">
                <a:solidFill>
                  <a:srgbClr val="FFFFFF"/>
                </a:solidFill>
                <a:latin typeface="EYInterstate Light" panose="02000506000000020004" pitchFamily="2" charset="0"/>
                <a:cs typeface="EYInterstate-Light"/>
              </a:rPr>
              <a:t>Global Market Leaders, Wealth and Asset managers as well as Investors must play critical role in enabling the transition to a more sustainable future by strengthen environmental disclosures, bring in sustainability governance, Green energy investments along with advancement of the sustainability agenda across the broader economy.</a:t>
            </a:r>
            <a:br>
              <a:rPr lang="en-IN" sz="2000" dirty="0">
                <a:latin typeface="EYInterstate Light" panose="02000506000000020004" pitchFamily="2" charset="0"/>
                <a:cs typeface="EYInterstate-Light"/>
              </a:rPr>
            </a:br>
            <a:endParaRPr lang="en-IN" sz="2000" dirty="0"/>
          </a:p>
        </p:txBody>
      </p:sp>
      <p:sp>
        <p:nvSpPr>
          <p:cNvPr id="8" name="object 4">
            <a:extLst>
              <a:ext uri="{FF2B5EF4-FFF2-40B4-BE49-F238E27FC236}">
                <a16:creationId xmlns:a16="http://schemas.microsoft.com/office/drawing/2014/main" id="{2B512134-D326-42DC-9B1A-F292A7979F8B}"/>
              </a:ext>
            </a:extLst>
          </p:cNvPr>
          <p:cNvSpPr txBox="1"/>
          <p:nvPr/>
        </p:nvSpPr>
        <p:spPr>
          <a:xfrm>
            <a:off x="8116229" y="353549"/>
            <a:ext cx="1714488" cy="425450"/>
          </a:xfrm>
          <a:prstGeom prst="rect">
            <a:avLst/>
          </a:prstGeom>
        </p:spPr>
        <p:txBody>
          <a:bodyPr vert="horz" wrap="square" lIns="0" tIns="15240" rIns="0" bIns="0" rtlCol="0">
            <a:spAutoFit/>
          </a:bodyPr>
          <a:lstStyle/>
          <a:p>
            <a:pPr marL="12700">
              <a:lnSpc>
                <a:spcPct val="100000"/>
              </a:lnSpc>
              <a:spcBef>
                <a:spcPts val="120"/>
              </a:spcBef>
            </a:pPr>
            <a:r>
              <a:rPr lang="en-IN" sz="2600" b="1" spc="-25" dirty="0">
                <a:solidFill>
                  <a:srgbClr val="FFFFFF"/>
                </a:solidFill>
                <a:latin typeface="EYInterstate Light" panose="02000506000000020004" pitchFamily="2" charset="0"/>
                <a:cs typeface="EYInterstate-Light"/>
              </a:rPr>
              <a:t>Abstract</a:t>
            </a:r>
            <a:endParaRPr sz="2600" b="1" dirty="0">
              <a:latin typeface="EYInterstate Light" panose="02000506000000020004" pitchFamily="2" charset="0"/>
              <a:cs typeface="EYInterstate-Light"/>
            </a:endParaRPr>
          </a:p>
        </p:txBody>
      </p:sp>
      <p:cxnSp>
        <p:nvCxnSpPr>
          <p:cNvPr id="11" name="Straight Connector 10">
            <a:extLst>
              <a:ext uri="{FF2B5EF4-FFF2-40B4-BE49-F238E27FC236}">
                <a16:creationId xmlns:a16="http://schemas.microsoft.com/office/drawing/2014/main" id="{3A0B60BC-1127-42E0-B754-CE8A839B7768}"/>
              </a:ext>
            </a:extLst>
          </p:cNvPr>
          <p:cNvCxnSpPr>
            <a:cxnSpLocks/>
          </p:cNvCxnSpPr>
          <p:nvPr/>
        </p:nvCxnSpPr>
        <p:spPr>
          <a:xfrm>
            <a:off x="8196337" y="809625"/>
            <a:ext cx="377092" cy="0"/>
          </a:xfrm>
          <a:prstGeom prst="line">
            <a:avLst/>
          </a:prstGeom>
          <a:ln w="57150">
            <a:solidFill>
              <a:srgbClr val="FFE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958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D324D05-EBE1-4DC8-90A7-F1E6CC045451}"/>
              </a:ext>
            </a:extLst>
          </p:cNvPr>
          <p:cNvSpPr/>
          <p:nvPr/>
        </p:nvSpPr>
        <p:spPr>
          <a:xfrm>
            <a:off x="241300" y="268388"/>
            <a:ext cx="5392717" cy="6637237"/>
          </a:xfrm>
          <a:prstGeom prst="rect">
            <a:avLst/>
          </a:prstGeom>
          <a:solidFill>
            <a:srgbClr val="747480">
              <a:alpha val="50000"/>
            </a:srgbClr>
          </a:solidFill>
          <a:ln w="571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035" tIns="44518" rIns="89035" bIns="4451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69" b="0" i="0" u="none" strike="noStrike" kern="1200" cap="none" spc="0" normalizeH="0" baseline="0" noProof="0" dirty="0">
              <a:ln>
                <a:noFill/>
              </a:ln>
              <a:solidFill>
                <a:srgbClr val="646464"/>
              </a:solidFill>
              <a:effectLst/>
              <a:uLnTx/>
              <a:uFillTx/>
              <a:latin typeface="EYInterstate" panose="02000503020000020004" pitchFamily="2" charset="0"/>
              <a:ea typeface="+mn-ea"/>
              <a:cs typeface="+mn-cs"/>
            </a:endParaRPr>
          </a:p>
        </p:txBody>
      </p:sp>
      <p:sp>
        <p:nvSpPr>
          <p:cNvPr id="7" name="object 7">
            <a:extLst>
              <a:ext uri="{C183D7F6-B498-43B3-948B-1728B52AA6E4}">
                <adec:decorative xmlns:adec="http://schemas.microsoft.com/office/drawing/2017/decorative" val="1"/>
              </a:ext>
            </a:extLst>
          </p:cNvPr>
          <p:cNvSpPr/>
          <p:nvPr/>
        </p:nvSpPr>
        <p:spPr>
          <a:xfrm flipV="1">
            <a:off x="484580" y="1930290"/>
            <a:ext cx="4574951" cy="81659"/>
          </a:xfrm>
          <a:custGeom>
            <a:avLst/>
            <a:gdLst/>
            <a:ahLst/>
            <a:cxnLst/>
            <a:rect l="l" t="t" r="r" b="b"/>
            <a:pathLst>
              <a:path w="8214359">
                <a:moveTo>
                  <a:pt x="0" y="0"/>
                </a:moveTo>
                <a:lnTo>
                  <a:pt x="8214245" y="0"/>
                </a:lnTo>
              </a:path>
            </a:pathLst>
          </a:custGeom>
          <a:ln w="13868">
            <a:solidFill>
              <a:srgbClr val="FFE600"/>
            </a:solidFill>
          </a:ln>
        </p:spPr>
        <p:txBody>
          <a:bodyPr wrap="square" lIns="0" tIns="0" rIns="0" bIns="0" rtlCol="0"/>
          <a:lstStyle/>
          <a:p>
            <a:endParaRPr/>
          </a:p>
        </p:txBody>
      </p:sp>
      <p:sp>
        <p:nvSpPr>
          <p:cNvPr id="8" name="object 8"/>
          <p:cNvSpPr txBox="1"/>
          <p:nvPr/>
        </p:nvSpPr>
        <p:spPr>
          <a:xfrm>
            <a:off x="484581" y="2413440"/>
            <a:ext cx="3886200" cy="2000548"/>
          </a:xfrm>
          <a:prstGeom prst="rect">
            <a:avLst/>
          </a:prstGeom>
        </p:spPr>
        <p:txBody>
          <a:bodyPr vert="horz" wrap="square" lIns="0" tIns="12700" rIns="0" bIns="0" rtlCol="0">
            <a:spAutoFit/>
          </a:bodyPr>
          <a:lstStyle/>
          <a:p>
            <a:pPr marL="617220" indent="-604520">
              <a:lnSpc>
                <a:spcPct val="100000"/>
              </a:lnSpc>
              <a:spcBef>
                <a:spcPts val="100"/>
              </a:spcBef>
              <a:buAutoNum type="arabicPeriod"/>
              <a:tabLst>
                <a:tab pos="616585" algn="l"/>
                <a:tab pos="617220" algn="l"/>
              </a:tabLst>
            </a:pPr>
            <a:r>
              <a:rPr lang="en-IN" sz="1600" spc="-5" dirty="0">
                <a:solidFill>
                  <a:srgbClr val="FFFFFF"/>
                </a:solidFill>
                <a:latin typeface="EYInterstate Light" panose="02000506000000020004" pitchFamily="2" charset="0"/>
                <a:cs typeface="EYInterstate-Light"/>
              </a:rPr>
              <a:t>Abstract</a:t>
            </a:r>
            <a:endParaRPr lang="en-IN" sz="1600" dirty="0">
              <a:latin typeface="EYInterstate Light" panose="02000506000000020004" pitchFamily="2" charset="0"/>
              <a:cs typeface="EYInterstate-Light"/>
            </a:endParaRPr>
          </a:p>
          <a:p>
            <a:pPr marL="617220" indent="-604520">
              <a:lnSpc>
                <a:spcPct val="100000"/>
              </a:lnSpc>
              <a:spcBef>
                <a:spcPts val="1380"/>
              </a:spcBef>
              <a:buAutoNum type="arabicPeriod"/>
              <a:tabLst>
                <a:tab pos="616585" algn="l"/>
                <a:tab pos="617220" algn="l"/>
              </a:tabLst>
            </a:pPr>
            <a:r>
              <a:rPr lang="en-IN" sz="1600" spc="-5" dirty="0">
                <a:solidFill>
                  <a:srgbClr val="FFFFFF"/>
                </a:solidFill>
                <a:latin typeface="EYInterstate Light" panose="02000506000000020004" pitchFamily="2" charset="0"/>
                <a:cs typeface="EYInterstate-Light"/>
              </a:rPr>
              <a:t>Introduction to Project NetZero</a:t>
            </a:r>
          </a:p>
          <a:p>
            <a:pPr marL="617220" indent="-604520">
              <a:lnSpc>
                <a:spcPct val="100000"/>
              </a:lnSpc>
              <a:spcBef>
                <a:spcPts val="1480"/>
              </a:spcBef>
              <a:buAutoNum type="arabicPeriod"/>
              <a:tabLst>
                <a:tab pos="616585" algn="l"/>
                <a:tab pos="617220" algn="l"/>
              </a:tabLst>
            </a:pPr>
            <a:r>
              <a:rPr lang="en-IN" sz="1600" spc="-5" dirty="0">
                <a:solidFill>
                  <a:srgbClr val="FFFFFF"/>
                </a:solidFill>
                <a:latin typeface="EYInterstate Light" panose="02000506000000020004" pitchFamily="2" charset="0"/>
                <a:cs typeface="EYInterstate-Light"/>
              </a:rPr>
              <a:t>Roadmap</a:t>
            </a:r>
          </a:p>
          <a:p>
            <a:pPr marL="617220" indent="-604520">
              <a:lnSpc>
                <a:spcPct val="100000"/>
              </a:lnSpc>
              <a:spcBef>
                <a:spcPts val="1480"/>
              </a:spcBef>
              <a:buAutoNum type="arabicPeriod"/>
              <a:tabLst>
                <a:tab pos="616585" algn="l"/>
                <a:tab pos="617220" algn="l"/>
              </a:tabLst>
            </a:pPr>
            <a:r>
              <a:rPr lang="en-IN" sz="1600" spc="-5" dirty="0">
                <a:solidFill>
                  <a:srgbClr val="FFFFFF"/>
                </a:solidFill>
                <a:latin typeface="EYInterstate Light" panose="02000506000000020004" pitchFamily="2" charset="0"/>
                <a:cs typeface="EYInterstate-Light"/>
              </a:rPr>
              <a:t>Use cases</a:t>
            </a:r>
          </a:p>
          <a:p>
            <a:pPr marL="617220" indent="-604520">
              <a:lnSpc>
                <a:spcPct val="100000"/>
              </a:lnSpc>
              <a:spcBef>
                <a:spcPts val="1480"/>
              </a:spcBef>
              <a:buAutoNum type="arabicPeriod"/>
              <a:tabLst>
                <a:tab pos="616585" algn="l"/>
                <a:tab pos="617220" algn="l"/>
              </a:tabLst>
            </a:pPr>
            <a:r>
              <a:rPr lang="en-IN" sz="1600" spc="-5" dirty="0">
                <a:solidFill>
                  <a:srgbClr val="FFFFFF"/>
                </a:solidFill>
                <a:latin typeface="EYInterstate Light" panose="02000506000000020004" pitchFamily="2" charset="0"/>
                <a:cs typeface="EYInterstate-Light"/>
              </a:rPr>
              <a:t>Team</a:t>
            </a:r>
            <a:endParaRPr lang="en-IN" sz="1600" dirty="0">
              <a:latin typeface="EYInterstate Light" panose="02000506000000020004" pitchFamily="2" charset="0"/>
              <a:cs typeface="EYInterstate-Light"/>
            </a:endParaRPr>
          </a:p>
        </p:txBody>
      </p:sp>
      <p:sp>
        <p:nvSpPr>
          <p:cNvPr id="21" name="object 4">
            <a:extLst>
              <a:ext uri="{FF2B5EF4-FFF2-40B4-BE49-F238E27FC236}">
                <a16:creationId xmlns:a16="http://schemas.microsoft.com/office/drawing/2014/main" id="{15B676EC-6EE6-0847-9528-050438D0FF1F}"/>
              </a:ext>
            </a:extLst>
          </p:cNvPr>
          <p:cNvSpPr txBox="1"/>
          <p:nvPr/>
        </p:nvSpPr>
        <p:spPr>
          <a:xfrm>
            <a:off x="484581" y="1413524"/>
            <a:ext cx="2819400" cy="415498"/>
          </a:xfrm>
          <a:prstGeom prst="rect">
            <a:avLst/>
          </a:prstGeom>
        </p:spPr>
        <p:txBody>
          <a:bodyPr vert="horz" wrap="square" lIns="0" tIns="15240" rIns="0" bIns="0" rtlCol="0">
            <a:spAutoFit/>
          </a:bodyPr>
          <a:lstStyle/>
          <a:p>
            <a:pPr marL="12700">
              <a:lnSpc>
                <a:spcPct val="100000"/>
              </a:lnSpc>
              <a:spcBef>
                <a:spcPts val="120"/>
              </a:spcBef>
            </a:pPr>
            <a:r>
              <a:rPr lang="en-GB" sz="2600" spc="-25" dirty="0">
                <a:solidFill>
                  <a:srgbClr val="FFFFFF"/>
                </a:solidFill>
                <a:latin typeface="EYInterstate Light" panose="02000506000000020004" pitchFamily="2" charset="0"/>
                <a:cs typeface="EYInterstate-Light"/>
              </a:rPr>
              <a:t>Contents</a:t>
            </a:r>
            <a:endParaRPr sz="2600" dirty="0">
              <a:latin typeface="EYInterstate Light" panose="02000506000000020004" pitchFamily="2" charset="0"/>
              <a:cs typeface="EYInterstate-Light"/>
            </a:endParaRPr>
          </a:p>
        </p:txBody>
      </p:sp>
    </p:spTree>
    <p:extLst>
      <p:ext uri="{BB962C8B-B14F-4D97-AF65-F5344CB8AC3E}">
        <p14:creationId xmlns:p14="http://schemas.microsoft.com/office/powerpoint/2010/main" val="968683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A37227-935B-45F9-8C10-3A0370ED1979}"/>
              </a:ext>
            </a:extLst>
          </p:cNvPr>
          <p:cNvSpPr/>
          <p:nvPr/>
        </p:nvSpPr>
        <p:spPr>
          <a:xfrm>
            <a:off x="492783" y="1756086"/>
            <a:ext cx="11940517" cy="5149539"/>
          </a:xfrm>
          <a:prstGeom prst="rect">
            <a:avLst/>
          </a:prstGeom>
          <a:solidFill>
            <a:srgbClr val="DBE3E9"/>
          </a:solidFill>
          <a:ln w="571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035" tIns="44518" rIns="89035" bIns="4451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69" b="0" i="0" u="none" strike="noStrike" kern="1200" cap="none" spc="0" normalizeH="0" baseline="0" noProof="0">
              <a:ln>
                <a:noFill/>
              </a:ln>
              <a:solidFill>
                <a:srgbClr val="646464"/>
              </a:solidFill>
              <a:effectLst/>
              <a:uLnTx/>
              <a:uFillTx/>
              <a:latin typeface="EYInterstate" panose="02000503020000020004" pitchFamily="2" charset="0"/>
              <a:ea typeface="+mn-ea"/>
              <a:cs typeface="+mn-cs"/>
            </a:endParaRPr>
          </a:p>
        </p:txBody>
      </p:sp>
      <p:sp>
        <p:nvSpPr>
          <p:cNvPr id="2" name="Title 1">
            <a:extLst>
              <a:ext uri="{FF2B5EF4-FFF2-40B4-BE49-F238E27FC236}">
                <a16:creationId xmlns:a16="http://schemas.microsoft.com/office/drawing/2014/main" id="{927712E8-7F2F-4ADF-9FFA-A91FCE87CB8F}"/>
              </a:ext>
            </a:extLst>
          </p:cNvPr>
          <p:cNvSpPr txBox="1">
            <a:spLocks/>
          </p:cNvSpPr>
          <p:nvPr/>
        </p:nvSpPr>
        <p:spPr>
          <a:xfrm>
            <a:off x="492783" y="752145"/>
            <a:ext cx="10972800" cy="590880"/>
          </a:xfrm>
          <a:prstGeom prst="rect">
            <a:avLst/>
          </a:prstGeom>
        </p:spPr>
        <p:txBody>
          <a:bodyPr/>
          <a:lstStyle>
            <a:lvl1pPr>
              <a:defRPr>
                <a:latin typeface="EYInterstate Light" panose="02000506000000020004" pitchFamily="2" charset="0"/>
                <a:ea typeface="+mj-ea"/>
                <a:cs typeface="+mj-cs"/>
              </a:defRPr>
            </a:lvl1pPr>
          </a:lstStyle>
          <a:p>
            <a:r>
              <a:rPr lang="en-IN" sz="2600" b="1" spc="-25" dirty="0">
                <a:solidFill>
                  <a:srgbClr val="FFFFFF"/>
                </a:solidFill>
                <a:ea typeface="+mn-ea"/>
              </a:rPr>
              <a:t>Introduction to Project NetZero </a:t>
            </a:r>
            <a:br>
              <a:rPr lang="en-IN" sz="2600" b="1" spc="-25" dirty="0">
                <a:solidFill>
                  <a:srgbClr val="FFFFFF"/>
                </a:solidFill>
                <a:ea typeface="+mn-ea"/>
              </a:rPr>
            </a:br>
            <a:endParaRPr lang="en-IN" sz="2600" b="1" spc="-25" dirty="0">
              <a:solidFill>
                <a:srgbClr val="FFFFFF"/>
              </a:solidFill>
              <a:ea typeface="+mn-ea"/>
            </a:endParaRPr>
          </a:p>
        </p:txBody>
      </p:sp>
      <p:pic>
        <p:nvPicPr>
          <p:cNvPr id="5" name="Picture 4">
            <a:extLst>
              <a:ext uri="{FF2B5EF4-FFF2-40B4-BE49-F238E27FC236}">
                <a16:creationId xmlns:a16="http://schemas.microsoft.com/office/drawing/2014/main" id="{02BCD673-5E1B-4D75-A8B9-BEB649FBE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0100" y="1933575"/>
            <a:ext cx="2650430" cy="4895850"/>
          </a:xfrm>
          <a:prstGeom prst="rect">
            <a:avLst/>
          </a:prstGeom>
        </p:spPr>
      </p:pic>
      <p:sp>
        <p:nvSpPr>
          <p:cNvPr id="8" name="object 6">
            <a:extLst>
              <a:ext uri="{FF2B5EF4-FFF2-40B4-BE49-F238E27FC236}">
                <a16:creationId xmlns:a16="http://schemas.microsoft.com/office/drawing/2014/main" id="{CF2B1B58-A2AA-4016-B192-8C2A6BBE31D1}"/>
              </a:ext>
            </a:extLst>
          </p:cNvPr>
          <p:cNvSpPr txBox="1"/>
          <p:nvPr/>
        </p:nvSpPr>
        <p:spPr>
          <a:xfrm>
            <a:off x="837737" y="2221303"/>
            <a:ext cx="8759593" cy="4219104"/>
          </a:xfrm>
          <a:prstGeom prst="rect">
            <a:avLst/>
          </a:prstGeom>
        </p:spPr>
        <p:txBody>
          <a:bodyPr vert="horz" wrap="square" lIns="0" tIns="12700" rIns="0" bIns="0" rtlCol="0">
            <a:spAutoFit/>
          </a:bodyPr>
          <a:lstStyle/>
          <a:p>
            <a:pPr marL="12700" marR="5080">
              <a:spcBef>
                <a:spcPts val="1100"/>
              </a:spcBef>
            </a:pPr>
            <a:r>
              <a:rPr lang="en-IN" sz="1500" spc="-5" dirty="0">
                <a:latin typeface="EYInterstate Light" panose="02000506000000020004" pitchFamily="2" charset="0"/>
                <a:cs typeface="EYInterstate-Light"/>
              </a:rPr>
              <a:t>Project NetZero aims to bring in an Global Transparent collaborative reward platform that allows for empirical comparisons at the firm, sector and country level as well as helping to define Sustainable Development Goals, identify best practices and target areas for improvement along with the ways to generate green capital for future green economy development. </a:t>
            </a:r>
          </a:p>
          <a:p>
            <a:pPr marL="12700" marR="5080">
              <a:spcBef>
                <a:spcPts val="1100"/>
              </a:spcBef>
            </a:pPr>
            <a:endParaRPr lang="en-IN" sz="1500" spc="-5" dirty="0">
              <a:latin typeface="EYInterstate Light" panose="02000506000000020004" pitchFamily="2" charset="0"/>
              <a:cs typeface="EYInterstate-Light"/>
            </a:endParaRPr>
          </a:p>
          <a:p>
            <a:r>
              <a:rPr lang="en-IN" sz="1500" spc="-5" dirty="0">
                <a:latin typeface="EYInterstate Light" panose="02000506000000020004" pitchFamily="2" charset="0"/>
              </a:rPr>
              <a:t>Public as well as companies can access this platform through our mobile application and submit their proof of contribution to sustainability. Then our AI engine will ensure the credibility of the submitted proof and generates Carbon Reduction Index(CRI) value. CRI will be used for deriving the crypto tokens (</a:t>
            </a:r>
            <a:r>
              <a:rPr lang="en-IN" sz="1500" spc="-5" dirty="0" err="1">
                <a:latin typeface="EYInterstate Light" panose="02000506000000020004" pitchFamily="2" charset="0"/>
              </a:rPr>
              <a:t>ZeroCarb</a:t>
            </a:r>
            <a:r>
              <a:rPr lang="en-IN" sz="1500" spc="-5" dirty="0">
                <a:latin typeface="EYInterstate Light" panose="02000506000000020004" pitchFamily="2" charset="0"/>
              </a:rPr>
              <a:t> Coin) through IBM Blockchain. These generated tokens will be available in contributors wallet and these transactions will be shared across the distributed ledger.</a:t>
            </a:r>
          </a:p>
          <a:p>
            <a:endParaRPr lang="en-IN" sz="1500" spc="-5" dirty="0">
              <a:latin typeface="EYInterstate Light" panose="02000506000000020004" pitchFamily="2" charset="0"/>
            </a:endParaRPr>
          </a:p>
          <a:p>
            <a:r>
              <a:rPr lang="en-IN" sz="1500" spc="-5" dirty="0">
                <a:latin typeface="EYInterstate Light" panose="02000506000000020004" pitchFamily="2" charset="0"/>
              </a:rPr>
              <a:t>Our mobile app provides an Immersive Augmented Reality view of Earth along with various data distributions such as methane, carbon monoxide, </a:t>
            </a:r>
            <a:r>
              <a:rPr lang="en-IN" sz="1500" spc="-5" dirty="0" err="1">
                <a:latin typeface="EYInterstate Light" panose="02000506000000020004" pitchFamily="2" charset="0"/>
              </a:rPr>
              <a:t>oxone</a:t>
            </a:r>
            <a:r>
              <a:rPr lang="en-IN" sz="1500" spc="-5" dirty="0">
                <a:latin typeface="EYInterstate Light" panose="02000506000000020004" pitchFamily="2" charset="0"/>
              </a:rPr>
              <a:t>, and nitrogen oxide along with related climate change as well as temperature anomalies. Also it gives location based </a:t>
            </a:r>
            <a:r>
              <a:rPr lang="en-IN" sz="1500" spc="-5" dirty="0" err="1">
                <a:latin typeface="EYInterstate Light" panose="02000506000000020004" pitchFamily="2" charset="0"/>
              </a:rPr>
              <a:t>ZeroCarb</a:t>
            </a:r>
            <a:r>
              <a:rPr lang="en-IN" sz="1500" spc="-5" dirty="0">
                <a:latin typeface="EYInterstate Light" panose="02000506000000020004" pitchFamily="2" charset="0"/>
              </a:rPr>
              <a:t> Coin distribution that can provide a clear indication of overall app usage and peoples live contribution at country level.</a:t>
            </a:r>
          </a:p>
          <a:p>
            <a:pPr marL="12700" marR="5080">
              <a:lnSpc>
                <a:spcPct val="100000"/>
              </a:lnSpc>
              <a:spcBef>
                <a:spcPts val="1100"/>
              </a:spcBef>
            </a:pPr>
            <a:r>
              <a:rPr lang="en-IN" sz="1500" spc="-5" dirty="0">
                <a:latin typeface="EYInterstate Light" panose="02000506000000020004" pitchFamily="2" charset="0"/>
                <a:cs typeface="EYInterstate-Light"/>
              </a:rPr>
              <a:t>In addition to this, we are also envisioning to collaborate with various companies to enable the </a:t>
            </a:r>
            <a:r>
              <a:rPr lang="en-IN" sz="1500" spc="-5" dirty="0" err="1">
                <a:latin typeface="EYInterstate Light" panose="02000506000000020004" pitchFamily="2" charset="0"/>
                <a:cs typeface="EYInterstate-Light"/>
              </a:rPr>
              <a:t>ZeroCarb</a:t>
            </a:r>
            <a:r>
              <a:rPr lang="en-IN" sz="1500" spc="-5" dirty="0">
                <a:latin typeface="EYInterstate Light" panose="02000506000000020004" pitchFamily="2" charset="0"/>
                <a:cs typeface="EYInterstate-Light"/>
              </a:rPr>
              <a:t> coin redemption that will also accelerate their related products and services.</a:t>
            </a:r>
          </a:p>
        </p:txBody>
      </p:sp>
      <p:sp>
        <p:nvSpPr>
          <p:cNvPr id="11" name="object 7">
            <a:extLst>
              <a:ext uri="{FF2B5EF4-FFF2-40B4-BE49-F238E27FC236}">
                <a16:creationId xmlns:a16="http://schemas.microsoft.com/office/drawing/2014/main" id="{57EEDCFF-D791-43C8-B9A7-F9BDDBA9DB17}"/>
              </a:ext>
              <a:ext uri="{C183D7F6-B498-43B3-948B-1728B52AA6E4}">
                <adec:decorative xmlns:adec="http://schemas.microsoft.com/office/drawing/2017/decorative" val="1"/>
              </a:ext>
            </a:extLst>
          </p:cNvPr>
          <p:cNvSpPr/>
          <p:nvPr/>
        </p:nvSpPr>
        <p:spPr>
          <a:xfrm flipV="1">
            <a:off x="492783" y="1122439"/>
            <a:ext cx="11940518" cy="295272"/>
          </a:xfrm>
          <a:custGeom>
            <a:avLst/>
            <a:gdLst/>
            <a:ahLst/>
            <a:cxnLst/>
            <a:rect l="l" t="t" r="r" b="b"/>
            <a:pathLst>
              <a:path w="8214359">
                <a:moveTo>
                  <a:pt x="0" y="0"/>
                </a:moveTo>
                <a:lnTo>
                  <a:pt x="8214245" y="0"/>
                </a:lnTo>
              </a:path>
            </a:pathLst>
          </a:custGeom>
          <a:ln w="13868">
            <a:solidFill>
              <a:srgbClr val="FFE600"/>
            </a:solidFill>
          </a:ln>
        </p:spPr>
        <p:txBody>
          <a:bodyPr wrap="square" lIns="0" tIns="0" rIns="0" bIns="0" rtlCol="0"/>
          <a:lstStyle/>
          <a:p>
            <a:endParaRPr/>
          </a:p>
        </p:txBody>
      </p:sp>
    </p:spTree>
    <p:extLst>
      <p:ext uri="{BB962C8B-B14F-4D97-AF65-F5344CB8AC3E}">
        <p14:creationId xmlns:p14="http://schemas.microsoft.com/office/powerpoint/2010/main" val="3670135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object 7">
            <a:extLst>
              <a:ext uri="{FF2B5EF4-FFF2-40B4-BE49-F238E27FC236}">
                <a16:creationId xmlns:a16="http://schemas.microsoft.com/office/drawing/2014/main" id="{57EEDCFF-D791-43C8-B9A7-F9BDDBA9DB17}"/>
              </a:ext>
              <a:ext uri="{C183D7F6-B498-43B3-948B-1728B52AA6E4}">
                <adec:decorative xmlns:adec="http://schemas.microsoft.com/office/drawing/2017/decorative" val="1"/>
              </a:ext>
            </a:extLst>
          </p:cNvPr>
          <p:cNvSpPr/>
          <p:nvPr/>
        </p:nvSpPr>
        <p:spPr>
          <a:xfrm flipV="1">
            <a:off x="492783" y="812731"/>
            <a:ext cx="11940518" cy="295272"/>
          </a:xfrm>
          <a:custGeom>
            <a:avLst/>
            <a:gdLst/>
            <a:ahLst/>
            <a:cxnLst/>
            <a:rect l="l" t="t" r="r" b="b"/>
            <a:pathLst>
              <a:path w="8214359">
                <a:moveTo>
                  <a:pt x="0" y="0"/>
                </a:moveTo>
                <a:lnTo>
                  <a:pt x="8214245" y="0"/>
                </a:lnTo>
              </a:path>
            </a:pathLst>
          </a:custGeom>
          <a:ln w="13868">
            <a:solidFill>
              <a:srgbClr val="FFE600"/>
            </a:solidFill>
          </a:ln>
        </p:spPr>
        <p:txBody>
          <a:bodyPr wrap="square" lIns="0" tIns="0" rIns="0" bIns="0" rtlCol="0"/>
          <a:lstStyle/>
          <a:p>
            <a:endParaRPr/>
          </a:p>
        </p:txBody>
      </p:sp>
      <p:sp>
        <p:nvSpPr>
          <p:cNvPr id="7" name="Title 1">
            <a:extLst>
              <a:ext uri="{FF2B5EF4-FFF2-40B4-BE49-F238E27FC236}">
                <a16:creationId xmlns:a16="http://schemas.microsoft.com/office/drawing/2014/main" id="{0275AB9E-AEA0-409F-8BB4-298AEBAD2A3E}"/>
              </a:ext>
            </a:extLst>
          </p:cNvPr>
          <p:cNvSpPr txBox="1">
            <a:spLocks/>
          </p:cNvSpPr>
          <p:nvPr/>
        </p:nvSpPr>
        <p:spPr>
          <a:xfrm>
            <a:off x="492783" y="495801"/>
            <a:ext cx="10972800" cy="590880"/>
          </a:xfrm>
          <a:prstGeom prst="rect">
            <a:avLst/>
          </a:prstGeom>
        </p:spPr>
        <p:txBody>
          <a:bodyPr/>
          <a:lstStyle>
            <a:lvl1pPr>
              <a:defRPr>
                <a:latin typeface="EYInterstate Light" panose="02000506000000020004" pitchFamily="2" charset="0"/>
                <a:ea typeface="+mj-ea"/>
                <a:cs typeface="+mj-cs"/>
              </a:defRPr>
            </a:lvl1pPr>
          </a:lstStyle>
          <a:p>
            <a:r>
              <a:rPr lang="en-IN" sz="2600" b="1" spc="-25" dirty="0">
                <a:solidFill>
                  <a:srgbClr val="FFFFFF"/>
                </a:solidFill>
                <a:ea typeface="+mn-ea"/>
              </a:rPr>
              <a:t>Roadmap</a:t>
            </a:r>
            <a:br>
              <a:rPr lang="en-IN" kern="1200" dirty="0">
                <a:solidFill>
                  <a:prstClr val="white"/>
                </a:solidFill>
                <a:cs typeface="Arial" pitchFamily="34" charset="0"/>
              </a:rPr>
            </a:br>
            <a:endParaRPr lang="en-IN" kern="0" dirty="0">
              <a:solidFill>
                <a:sysClr val="windowText" lastClr="000000"/>
              </a:solidFill>
            </a:endParaRPr>
          </a:p>
        </p:txBody>
      </p:sp>
      <p:sp>
        <p:nvSpPr>
          <p:cNvPr id="9" name="Freeform: Shape 8">
            <a:extLst>
              <a:ext uri="{FF2B5EF4-FFF2-40B4-BE49-F238E27FC236}">
                <a16:creationId xmlns:a16="http://schemas.microsoft.com/office/drawing/2014/main" id="{A65BB905-5D2D-4127-8904-98FB7D316847}"/>
              </a:ext>
            </a:extLst>
          </p:cNvPr>
          <p:cNvSpPr/>
          <p:nvPr/>
        </p:nvSpPr>
        <p:spPr>
          <a:xfrm>
            <a:off x="1297249" y="3628910"/>
            <a:ext cx="10016952" cy="769630"/>
          </a:xfrm>
          <a:custGeom>
            <a:avLst/>
            <a:gdLst>
              <a:gd name="connsiteX0" fmla="*/ 0 w 7239000"/>
              <a:gd name="connsiteY0" fmla="*/ 205740 h 769630"/>
              <a:gd name="connsiteX1" fmla="*/ 1196340 w 7239000"/>
              <a:gd name="connsiteY1" fmla="*/ 137160 h 769630"/>
              <a:gd name="connsiteX2" fmla="*/ 2446020 w 7239000"/>
              <a:gd name="connsiteY2" fmla="*/ 746760 h 769630"/>
              <a:gd name="connsiteX3" fmla="*/ 3688080 w 7239000"/>
              <a:gd name="connsiteY3" fmla="*/ 152400 h 769630"/>
              <a:gd name="connsiteX4" fmla="*/ 4922520 w 7239000"/>
              <a:gd name="connsiteY4" fmla="*/ 769620 h 769630"/>
              <a:gd name="connsiteX5" fmla="*/ 6141720 w 7239000"/>
              <a:gd name="connsiteY5" fmla="*/ 167640 h 769630"/>
              <a:gd name="connsiteX6" fmla="*/ 7239000 w 7239000"/>
              <a:gd name="connsiteY6" fmla="*/ 0 h 76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9000" h="769630">
                <a:moveTo>
                  <a:pt x="0" y="205740"/>
                </a:moveTo>
                <a:cubicBezTo>
                  <a:pt x="394335" y="126365"/>
                  <a:pt x="788670" y="46990"/>
                  <a:pt x="1196340" y="137160"/>
                </a:cubicBezTo>
                <a:cubicBezTo>
                  <a:pt x="1604010" y="227330"/>
                  <a:pt x="2030730" y="744220"/>
                  <a:pt x="2446020" y="746760"/>
                </a:cubicBezTo>
                <a:cubicBezTo>
                  <a:pt x="2861310" y="749300"/>
                  <a:pt x="3275330" y="148590"/>
                  <a:pt x="3688080" y="152400"/>
                </a:cubicBezTo>
                <a:cubicBezTo>
                  <a:pt x="4100830" y="156210"/>
                  <a:pt x="4513580" y="767080"/>
                  <a:pt x="4922520" y="769620"/>
                </a:cubicBezTo>
                <a:cubicBezTo>
                  <a:pt x="5331460" y="772160"/>
                  <a:pt x="5755640" y="295910"/>
                  <a:pt x="6141720" y="167640"/>
                </a:cubicBezTo>
                <a:cubicBezTo>
                  <a:pt x="6527800" y="39370"/>
                  <a:pt x="7019290" y="36830"/>
                  <a:pt x="7239000" y="0"/>
                </a:cubicBezTo>
              </a:path>
            </a:pathLst>
          </a:cu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Freeform: Shape 9">
            <a:extLst>
              <a:ext uri="{FF2B5EF4-FFF2-40B4-BE49-F238E27FC236}">
                <a16:creationId xmlns:a16="http://schemas.microsoft.com/office/drawing/2014/main" id="{6F6E6C18-D5C7-40BB-96E9-C823C7A4EC94}"/>
              </a:ext>
            </a:extLst>
          </p:cNvPr>
          <p:cNvSpPr/>
          <p:nvPr/>
        </p:nvSpPr>
        <p:spPr>
          <a:xfrm flipV="1">
            <a:off x="4313222" y="3780755"/>
            <a:ext cx="9525" cy="9525"/>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noFill/>
          <a:ln w="25400" cap="rnd">
            <a:solidFill>
              <a:srgbClr val="222324"/>
            </a:solidFill>
            <a:prstDash val="solid"/>
            <a:miter/>
          </a:ln>
        </p:spPr>
        <p:txBody>
          <a:bodyPr rtlCol="0" anchor="ctr"/>
          <a:lstStyle/>
          <a:p>
            <a:endParaRPr lang="en-IN" dirty="0"/>
          </a:p>
        </p:txBody>
      </p:sp>
      <p:sp>
        <p:nvSpPr>
          <p:cNvPr id="12" name="Freeform: Shape 11">
            <a:extLst>
              <a:ext uri="{FF2B5EF4-FFF2-40B4-BE49-F238E27FC236}">
                <a16:creationId xmlns:a16="http://schemas.microsoft.com/office/drawing/2014/main" id="{86FEDC1A-B5E0-4E83-BC15-8CF56A0F8E1F}"/>
              </a:ext>
            </a:extLst>
          </p:cNvPr>
          <p:cNvSpPr/>
          <p:nvPr/>
        </p:nvSpPr>
        <p:spPr>
          <a:xfrm flipV="1">
            <a:off x="4313222" y="3612125"/>
            <a:ext cx="9525" cy="9525"/>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noFill/>
          <a:ln w="25400" cap="rnd">
            <a:solidFill>
              <a:srgbClr val="222324"/>
            </a:solidFill>
            <a:prstDash val="solid"/>
            <a:miter/>
          </a:ln>
        </p:spPr>
        <p:txBody>
          <a:bodyPr rtlCol="0" anchor="ctr"/>
          <a:lstStyle/>
          <a:p>
            <a:endParaRPr lang="en-IN" dirty="0"/>
          </a:p>
        </p:txBody>
      </p:sp>
      <p:sp>
        <p:nvSpPr>
          <p:cNvPr id="13" name="Freeform: Shape 12">
            <a:extLst>
              <a:ext uri="{FF2B5EF4-FFF2-40B4-BE49-F238E27FC236}">
                <a16:creationId xmlns:a16="http://schemas.microsoft.com/office/drawing/2014/main" id="{A89AFD27-8231-4A9C-9CB5-F1B65F46776E}"/>
              </a:ext>
            </a:extLst>
          </p:cNvPr>
          <p:cNvSpPr/>
          <p:nvPr/>
        </p:nvSpPr>
        <p:spPr>
          <a:xfrm flipV="1">
            <a:off x="7098592" y="3780755"/>
            <a:ext cx="9525" cy="9525"/>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noFill/>
          <a:ln w="25400" cap="rnd">
            <a:solidFill>
              <a:srgbClr val="222324"/>
            </a:solidFill>
            <a:prstDash val="solid"/>
            <a:miter/>
          </a:ln>
        </p:spPr>
        <p:txBody>
          <a:bodyPr rtlCol="0" anchor="ctr"/>
          <a:lstStyle/>
          <a:p>
            <a:endParaRPr lang="en-IN" dirty="0"/>
          </a:p>
        </p:txBody>
      </p:sp>
      <p:sp>
        <p:nvSpPr>
          <p:cNvPr id="14" name="Freeform: Shape 13">
            <a:extLst>
              <a:ext uri="{FF2B5EF4-FFF2-40B4-BE49-F238E27FC236}">
                <a16:creationId xmlns:a16="http://schemas.microsoft.com/office/drawing/2014/main" id="{7078CA39-40E2-4A15-AE6B-A25DAD0CB6D3}"/>
              </a:ext>
            </a:extLst>
          </p:cNvPr>
          <p:cNvSpPr/>
          <p:nvPr/>
        </p:nvSpPr>
        <p:spPr>
          <a:xfrm flipV="1">
            <a:off x="7127167" y="3640230"/>
            <a:ext cx="9525" cy="84314"/>
          </a:xfrm>
          <a:custGeom>
            <a:avLst/>
            <a:gdLst>
              <a:gd name="connsiteX0" fmla="*/ 0 w 9525"/>
              <a:gd name="connsiteY0" fmla="*/ 84315 h 84314"/>
              <a:gd name="connsiteX1" fmla="*/ 0 w 9525"/>
              <a:gd name="connsiteY1" fmla="*/ 0 h 84314"/>
            </a:gdLst>
            <a:ahLst/>
            <a:cxnLst>
              <a:cxn ang="0">
                <a:pos x="connsiteX0" y="connsiteY0"/>
              </a:cxn>
              <a:cxn ang="0">
                <a:pos x="connsiteX1" y="connsiteY1"/>
              </a:cxn>
            </a:cxnLst>
            <a:rect l="l" t="t" r="r" b="b"/>
            <a:pathLst>
              <a:path w="9525" h="84314">
                <a:moveTo>
                  <a:pt x="0" y="84315"/>
                </a:moveTo>
                <a:lnTo>
                  <a:pt x="0" y="0"/>
                </a:lnTo>
              </a:path>
            </a:pathLst>
          </a:custGeom>
          <a:noFill/>
          <a:ln w="25400" cap="rnd">
            <a:solidFill>
              <a:srgbClr val="222324"/>
            </a:solidFill>
            <a:custDash>
              <a:ds d="0" sp="3319418"/>
            </a:custDash>
            <a:miter/>
          </a:ln>
        </p:spPr>
        <p:txBody>
          <a:bodyPr rtlCol="0" anchor="ctr"/>
          <a:lstStyle/>
          <a:p>
            <a:endParaRPr lang="en-IN" dirty="0"/>
          </a:p>
        </p:txBody>
      </p:sp>
      <p:sp>
        <p:nvSpPr>
          <p:cNvPr id="15" name="Freeform: Shape 14">
            <a:extLst>
              <a:ext uri="{FF2B5EF4-FFF2-40B4-BE49-F238E27FC236}">
                <a16:creationId xmlns:a16="http://schemas.microsoft.com/office/drawing/2014/main" id="{30DB0F6F-AFCB-4F1D-BBA1-43F889DD061D}"/>
              </a:ext>
            </a:extLst>
          </p:cNvPr>
          <p:cNvSpPr/>
          <p:nvPr/>
        </p:nvSpPr>
        <p:spPr>
          <a:xfrm flipV="1">
            <a:off x="7127167" y="3612125"/>
            <a:ext cx="9525" cy="9525"/>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noFill/>
          <a:ln w="25400" cap="rnd">
            <a:solidFill>
              <a:srgbClr val="222324"/>
            </a:solidFill>
            <a:prstDash val="solid"/>
            <a:miter/>
          </a:ln>
        </p:spPr>
        <p:txBody>
          <a:bodyPr rtlCol="0" anchor="ctr"/>
          <a:lstStyle/>
          <a:p>
            <a:endParaRPr lang="en-IN" dirty="0"/>
          </a:p>
        </p:txBody>
      </p:sp>
      <p:sp>
        <p:nvSpPr>
          <p:cNvPr id="16" name="Freeform: Shape 15">
            <a:extLst>
              <a:ext uri="{FF2B5EF4-FFF2-40B4-BE49-F238E27FC236}">
                <a16:creationId xmlns:a16="http://schemas.microsoft.com/office/drawing/2014/main" id="{F6610C9C-24BD-494F-B8C1-C9896ACF6881}"/>
              </a:ext>
            </a:extLst>
          </p:cNvPr>
          <p:cNvSpPr/>
          <p:nvPr/>
        </p:nvSpPr>
        <p:spPr>
          <a:xfrm flipV="1">
            <a:off x="3230087" y="4504920"/>
            <a:ext cx="9525" cy="84302"/>
          </a:xfrm>
          <a:custGeom>
            <a:avLst/>
            <a:gdLst>
              <a:gd name="connsiteX0" fmla="*/ 0 w 9525"/>
              <a:gd name="connsiteY0" fmla="*/ 0 h 84302"/>
              <a:gd name="connsiteX1" fmla="*/ 0 w 9525"/>
              <a:gd name="connsiteY1" fmla="*/ 84302 h 84302"/>
            </a:gdLst>
            <a:ahLst/>
            <a:cxnLst>
              <a:cxn ang="0">
                <a:pos x="connsiteX0" y="connsiteY0"/>
              </a:cxn>
              <a:cxn ang="0">
                <a:pos x="connsiteX1" y="connsiteY1"/>
              </a:cxn>
            </a:cxnLst>
            <a:rect l="l" t="t" r="r" b="b"/>
            <a:pathLst>
              <a:path w="9525" h="84302">
                <a:moveTo>
                  <a:pt x="0" y="0"/>
                </a:moveTo>
                <a:lnTo>
                  <a:pt x="0" y="84302"/>
                </a:lnTo>
              </a:path>
            </a:pathLst>
          </a:custGeom>
          <a:noFill/>
          <a:ln w="25400" cap="rnd">
            <a:solidFill>
              <a:srgbClr val="222324"/>
            </a:solidFill>
            <a:custDash>
              <a:ds d="0" sp="3319418"/>
            </a:custDash>
            <a:miter/>
          </a:ln>
        </p:spPr>
        <p:txBody>
          <a:bodyPr rtlCol="0" anchor="ctr"/>
          <a:lstStyle/>
          <a:p>
            <a:endParaRPr lang="en-IN" dirty="0"/>
          </a:p>
        </p:txBody>
      </p:sp>
      <p:sp>
        <p:nvSpPr>
          <p:cNvPr id="17" name="Freeform: Shape 16">
            <a:extLst>
              <a:ext uri="{FF2B5EF4-FFF2-40B4-BE49-F238E27FC236}">
                <a16:creationId xmlns:a16="http://schemas.microsoft.com/office/drawing/2014/main" id="{C90F1ED3-54F6-42A2-8FB9-2F0D1CAEBB9C}"/>
              </a:ext>
            </a:extLst>
          </p:cNvPr>
          <p:cNvSpPr/>
          <p:nvPr/>
        </p:nvSpPr>
        <p:spPr>
          <a:xfrm flipV="1">
            <a:off x="3230087" y="4617327"/>
            <a:ext cx="9525" cy="9525"/>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noFill/>
          <a:ln w="25400" cap="rnd">
            <a:solidFill>
              <a:srgbClr val="222324"/>
            </a:solid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F2C8DFD1-ECD0-423B-BD67-89C0E2CCDC61}"/>
              </a:ext>
            </a:extLst>
          </p:cNvPr>
          <p:cNvSpPr/>
          <p:nvPr/>
        </p:nvSpPr>
        <p:spPr>
          <a:xfrm flipV="1">
            <a:off x="5720201" y="4657320"/>
            <a:ext cx="9525" cy="84302"/>
          </a:xfrm>
          <a:custGeom>
            <a:avLst/>
            <a:gdLst>
              <a:gd name="connsiteX0" fmla="*/ 0 w 9525"/>
              <a:gd name="connsiteY0" fmla="*/ 0 h 84302"/>
              <a:gd name="connsiteX1" fmla="*/ 0 w 9525"/>
              <a:gd name="connsiteY1" fmla="*/ 84302 h 84302"/>
            </a:gdLst>
            <a:ahLst/>
            <a:cxnLst>
              <a:cxn ang="0">
                <a:pos x="connsiteX0" y="connsiteY0"/>
              </a:cxn>
              <a:cxn ang="0">
                <a:pos x="connsiteX1" y="connsiteY1"/>
              </a:cxn>
            </a:cxnLst>
            <a:rect l="l" t="t" r="r" b="b"/>
            <a:pathLst>
              <a:path w="9525" h="84302">
                <a:moveTo>
                  <a:pt x="0" y="0"/>
                </a:moveTo>
                <a:lnTo>
                  <a:pt x="0" y="84302"/>
                </a:lnTo>
              </a:path>
            </a:pathLst>
          </a:custGeom>
          <a:noFill/>
          <a:ln w="25400" cap="rnd">
            <a:solidFill>
              <a:srgbClr val="222324"/>
            </a:solidFill>
            <a:custDash>
              <a:ds d="0" sp="3319418"/>
            </a:custDash>
            <a:miter/>
          </a:ln>
        </p:spPr>
        <p:txBody>
          <a:bodyPr rtlCol="0" anchor="ctr"/>
          <a:lstStyle/>
          <a:p>
            <a:endParaRPr lang="en-IN" dirty="0"/>
          </a:p>
        </p:txBody>
      </p:sp>
      <p:sp>
        <p:nvSpPr>
          <p:cNvPr id="19" name="Freeform: Shape 18">
            <a:extLst>
              <a:ext uri="{FF2B5EF4-FFF2-40B4-BE49-F238E27FC236}">
                <a16:creationId xmlns:a16="http://schemas.microsoft.com/office/drawing/2014/main" id="{6AAFCF68-3C4E-4298-AD23-D5D030AC0545}"/>
              </a:ext>
            </a:extLst>
          </p:cNvPr>
          <p:cNvSpPr/>
          <p:nvPr/>
        </p:nvSpPr>
        <p:spPr>
          <a:xfrm flipV="1">
            <a:off x="5720201" y="4769727"/>
            <a:ext cx="9525" cy="9525"/>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noFill/>
          <a:ln w="25400" cap="rnd">
            <a:solidFill>
              <a:srgbClr val="222324"/>
            </a:solid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58326597-2F3E-4482-A517-DE6E82557F20}"/>
              </a:ext>
            </a:extLst>
          </p:cNvPr>
          <p:cNvSpPr/>
          <p:nvPr/>
        </p:nvSpPr>
        <p:spPr>
          <a:xfrm flipV="1">
            <a:off x="8534158" y="4657320"/>
            <a:ext cx="9525" cy="84302"/>
          </a:xfrm>
          <a:custGeom>
            <a:avLst/>
            <a:gdLst>
              <a:gd name="connsiteX0" fmla="*/ 0 w 9525"/>
              <a:gd name="connsiteY0" fmla="*/ 0 h 84302"/>
              <a:gd name="connsiteX1" fmla="*/ 0 w 9525"/>
              <a:gd name="connsiteY1" fmla="*/ 84302 h 84302"/>
            </a:gdLst>
            <a:ahLst/>
            <a:cxnLst>
              <a:cxn ang="0">
                <a:pos x="connsiteX0" y="connsiteY0"/>
              </a:cxn>
              <a:cxn ang="0">
                <a:pos x="connsiteX1" y="connsiteY1"/>
              </a:cxn>
            </a:cxnLst>
            <a:rect l="l" t="t" r="r" b="b"/>
            <a:pathLst>
              <a:path w="9525" h="84302">
                <a:moveTo>
                  <a:pt x="0" y="0"/>
                </a:moveTo>
                <a:lnTo>
                  <a:pt x="0" y="84302"/>
                </a:lnTo>
              </a:path>
            </a:pathLst>
          </a:custGeom>
          <a:noFill/>
          <a:ln w="25400" cap="rnd">
            <a:solidFill>
              <a:srgbClr val="222324"/>
            </a:solidFill>
            <a:custDash>
              <a:ds d="0" sp="3319418"/>
            </a:custDash>
            <a:miter/>
          </a:ln>
        </p:spPr>
        <p:txBody>
          <a:bodyPr rtlCol="0" anchor="ctr"/>
          <a:lstStyle/>
          <a:p>
            <a:endParaRPr lang="en-IN" dirty="0"/>
          </a:p>
        </p:txBody>
      </p:sp>
      <p:sp>
        <p:nvSpPr>
          <p:cNvPr id="21" name="Freeform: Shape 20">
            <a:extLst>
              <a:ext uri="{FF2B5EF4-FFF2-40B4-BE49-F238E27FC236}">
                <a16:creationId xmlns:a16="http://schemas.microsoft.com/office/drawing/2014/main" id="{2D718242-C71B-4006-A662-CDF2ACE23D4A}"/>
              </a:ext>
            </a:extLst>
          </p:cNvPr>
          <p:cNvSpPr/>
          <p:nvPr/>
        </p:nvSpPr>
        <p:spPr>
          <a:xfrm flipV="1">
            <a:off x="8534158" y="4769727"/>
            <a:ext cx="9525" cy="9525"/>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noFill/>
          <a:ln w="25400" cap="rnd">
            <a:solidFill>
              <a:srgbClr val="222324"/>
            </a:solidFill>
            <a:prstDash val="solid"/>
            <a:miter/>
          </a:ln>
        </p:spPr>
        <p:txBody>
          <a:bodyPr rtlCol="0" anchor="ctr"/>
          <a:lstStyle/>
          <a:p>
            <a:endParaRPr lang="en-IN" dirty="0"/>
          </a:p>
        </p:txBody>
      </p:sp>
      <p:grpSp>
        <p:nvGrpSpPr>
          <p:cNvPr id="22" name="Group 21">
            <a:extLst>
              <a:ext uri="{FF2B5EF4-FFF2-40B4-BE49-F238E27FC236}">
                <a16:creationId xmlns:a16="http://schemas.microsoft.com/office/drawing/2014/main" id="{AC67FF73-4AF6-4CDC-A8BC-D7AA3B94ACFF}"/>
              </a:ext>
            </a:extLst>
          </p:cNvPr>
          <p:cNvGrpSpPr/>
          <p:nvPr/>
        </p:nvGrpSpPr>
        <p:grpSpPr>
          <a:xfrm>
            <a:off x="1720527" y="2966272"/>
            <a:ext cx="5037168" cy="2201586"/>
            <a:chOff x="1978873" y="2226788"/>
            <a:chExt cx="6304857" cy="2755652"/>
          </a:xfrm>
        </p:grpSpPr>
        <p:sp>
          <p:nvSpPr>
            <p:cNvPr id="23" name="Freeform: Shape 22">
              <a:extLst>
                <a:ext uri="{FF2B5EF4-FFF2-40B4-BE49-F238E27FC236}">
                  <a16:creationId xmlns:a16="http://schemas.microsoft.com/office/drawing/2014/main" id="{0384C63A-B680-4C3B-8F37-651D9617E6C0}"/>
                </a:ext>
              </a:extLst>
            </p:cNvPr>
            <p:cNvSpPr/>
            <p:nvPr/>
          </p:nvSpPr>
          <p:spPr>
            <a:xfrm>
              <a:off x="2326723" y="2811251"/>
              <a:ext cx="5957007" cy="1586724"/>
            </a:xfrm>
            <a:custGeom>
              <a:avLst/>
              <a:gdLst>
                <a:gd name="connsiteX0" fmla="*/ 8210921 w 8212842"/>
                <a:gd name="connsiteY0" fmla="*/ 1170455 h 1807619"/>
                <a:gd name="connsiteX1" fmla="*/ 7667858 w 8212842"/>
                <a:gd name="connsiteY1" fmla="*/ 631074 h 1807619"/>
                <a:gd name="connsiteX2" fmla="*/ 7237659 w 8212842"/>
                <a:gd name="connsiteY2" fmla="*/ 774038 h 1807619"/>
                <a:gd name="connsiteX3" fmla="*/ 6960812 w 8212842"/>
                <a:gd name="connsiteY3" fmla="*/ 813674 h 1807619"/>
                <a:gd name="connsiteX4" fmla="*/ 6960812 w 8212842"/>
                <a:gd name="connsiteY4" fmla="*/ 813674 h 1807619"/>
                <a:gd name="connsiteX5" fmla="*/ 6805720 w 8212842"/>
                <a:gd name="connsiteY5" fmla="*/ 575791 h 1807619"/>
                <a:gd name="connsiteX6" fmla="*/ 6804082 w 8212842"/>
                <a:gd name="connsiteY6" fmla="*/ 542835 h 1807619"/>
                <a:gd name="connsiteX7" fmla="*/ 6255113 w 8212842"/>
                <a:gd name="connsiteY7" fmla="*/ 1232 h 1807619"/>
                <a:gd name="connsiteX8" fmla="*/ 5627684 w 8212842"/>
                <a:gd name="connsiteY8" fmla="*/ 589113 h 1807619"/>
                <a:gd name="connsiteX9" fmla="*/ 5627684 w 8212842"/>
                <a:gd name="connsiteY9" fmla="*/ 590625 h 1807619"/>
                <a:gd name="connsiteX10" fmla="*/ 5487641 w 8212842"/>
                <a:gd name="connsiteY10" fmla="*/ 807007 h 1807619"/>
                <a:gd name="connsiteX11" fmla="*/ 5456349 w 8212842"/>
                <a:gd name="connsiteY11" fmla="*/ 821015 h 1807619"/>
                <a:gd name="connsiteX12" fmla="*/ 5206871 w 8212842"/>
                <a:gd name="connsiteY12" fmla="*/ 783804 h 1807619"/>
                <a:gd name="connsiteX13" fmla="*/ 5058065 w 8212842"/>
                <a:gd name="connsiteY13" fmla="*/ 684516 h 1807619"/>
                <a:gd name="connsiteX14" fmla="*/ 5056351 w 8212842"/>
                <a:gd name="connsiteY14" fmla="*/ 683703 h 1807619"/>
                <a:gd name="connsiteX15" fmla="*/ 5037973 w 8212842"/>
                <a:gd name="connsiteY15" fmla="*/ 675626 h 1807619"/>
                <a:gd name="connsiteX16" fmla="*/ 5030976 w 8212842"/>
                <a:gd name="connsiteY16" fmla="*/ 672667 h 1807619"/>
                <a:gd name="connsiteX17" fmla="*/ 5016396 w 8212842"/>
                <a:gd name="connsiteY17" fmla="*/ 667028 h 1807619"/>
                <a:gd name="connsiteX18" fmla="*/ 5004979 w 8212842"/>
                <a:gd name="connsiteY18" fmla="*/ 662799 h 1807619"/>
                <a:gd name="connsiteX19" fmla="*/ 4993549 w 8212842"/>
                <a:gd name="connsiteY19" fmla="*/ 658951 h 1807619"/>
                <a:gd name="connsiteX20" fmla="*/ 4978436 w 8212842"/>
                <a:gd name="connsiteY20" fmla="*/ 654137 h 1807619"/>
                <a:gd name="connsiteX21" fmla="*/ 4969546 w 8212842"/>
                <a:gd name="connsiteY21" fmla="*/ 651585 h 1807619"/>
                <a:gd name="connsiteX22" fmla="*/ 4951525 w 8212842"/>
                <a:gd name="connsiteY22" fmla="*/ 646771 h 1807619"/>
                <a:gd name="connsiteX23" fmla="*/ 4944413 w 8212842"/>
                <a:gd name="connsiteY23" fmla="*/ 645070 h 1807619"/>
                <a:gd name="connsiteX24" fmla="*/ 4924474 w 8212842"/>
                <a:gd name="connsiteY24" fmla="*/ 640726 h 1807619"/>
                <a:gd name="connsiteX25" fmla="*/ 4918111 w 8212842"/>
                <a:gd name="connsiteY25" fmla="*/ 639520 h 1807619"/>
                <a:gd name="connsiteX26" fmla="*/ 4897512 w 8212842"/>
                <a:gd name="connsiteY26" fmla="*/ 636053 h 1807619"/>
                <a:gd name="connsiteX27" fmla="*/ 4890730 w 8212842"/>
                <a:gd name="connsiteY27" fmla="*/ 635075 h 1807619"/>
                <a:gd name="connsiteX28" fmla="*/ 4870867 w 8212842"/>
                <a:gd name="connsiteY28" fmla="*/ 632687 h 1807619"/>
                <a:gd name="connsiteX29" fmla="*/ 4862269 w 8212842"/>
                <a:gd name="connsiteY29" fmla="*/ 631862 h 1807619"/>
                <a:gd name="connsiteX30" fmla="*/ 4854129 w 8212842"/>
                <a:gd name="connsiteY30" fmla="*/ 631074 h 1807619"/>
                <a:gd name="connsiteX31" fmla="*/ 4845734 w 8212842"/>
                <a:gd name="connsiteY31" fmla="*/ 630668 h 1807619"/>
                <a:gd name="connsiteX32" fmla="*/ 4830811 w 8212842"/>
                <a:gd name="connsiteY32" fmla="*/ 629969 h 1807619"/>
                <a:gd name="connsiteX33" fmla="*/ 4816854 w 8212842"/>
                <a:gd name="connsiteY33" fmla="*/ 629626 h 1807619"/>
                <a:gd name="connsiteX34" fmla="*/ 4809793 w 8212842"/>
                <a:gd name="connsiteY34" fmla="*/ 629461 h 1807619"/>
                <a:gd name="connsiteX35" fmla="*/ 4800357 w 8212842"/>
                <a:gd name="connsiteY35" fmla="*/ 629677 h 1807619"/>
                <a:gd name="connsiteX36" fmla="*/ 4788203 w 8212842"/>
                <a:gd name="connsiteY36" fmla="*/ 629969 h 1807619"/>
                <a:gd name="connsiteX37" fmla="*/ 4770309 w 8212842"/>
                <a:gd name="connsiteY37" fmla="*/ 630935 h 1807619"/>
                <a:gd name="connsiteX38" fmla="*/ 4759730 w 8212842"/>
                <a:gd name="connsiteY38" fmla="*/ 631658 h 1807619"/>
                <a:gd name="connsiteX39" fmla="*/ 4739765 w 8212842"/>
                <a:gd name="connsiteY39" fmla="*/ 633754 h 1807619"/>
                <a:gd name="connsiteX40" fmla="*/ 4731561 w 8212842"/>
                <a:gd name="connsiteY40" fmla="*/ 634719 h 1807619"/>
                <a:gd name="connsiteX41" fmla="*/ 4707292 w 8212842"/>
                <a:gd name="connsiteY41" fmla="*/ 638491 h 1807619"/>
                <a:gd name="connsiteX42" fmla="*/ 4703774 w 8212842"/>
                <a:gd name="connsiteY42" fmla="*/ 639075 h 1807619"/>
                <a:gd name="connsiteX43" fmla="*/ 4619966 w 8212842"/>
                <a:gd name="connsiteY43" fmla="*/ 660932 h 1807619"/>
                <a:gd name="connsiteX44" fmla="*/ 4619662 w 8212842"/>
                <a:gd name="connsiteY44" fmla="*/ 661046 h 1807619"/>
                <a:gd name="connsiteX45" fmla="*/ 4593513 w 8212842"/>
                <a:gd name="connsiteY45" fmla="*/ 670711 h 1807619"/>
                <a:gd name="connsiteX46" fmla="*/ 4591455 w 8212842"/>
                <a:gd name="connsiteY46" fmla="*/ 671549 h 1807619"/>
                <a:gd name="connsiteX47" fmla="*/ 4567567 w 8212842"/>
                <a:gd name="connsiteY47" fmla="*/ 681747 h 1807619"/>
                <a:gd name="connsiteX48" fmla="*/ 4564913 w 8212842"/>
                <a:gd name="connsiteY48" fmla="*/ 682979 h 1807619"/>
                <a:gd name="connsiteX49" fmla="*/ 4542002 w 8212842"/>
                <a:gd name="connsiteY49" fmla="*/ 694091 h 1807619"/>
                <a:gd name="connsiteX50" fmla="*/ 4539601 w 8212842"/>
                <a:gd name="connsiteY50" fmla="*/ 695349 h 1807619"/>
                <a:gd name="connsiteX51" fmla="*/ 4516856 w 8212842"/>
                <a:gd name="connsiteY51" fmla="*/ 707795 h 1807619"/>
                <a:gd name="connsiteX52" fmla="*/ 4515192 w 8212842"/>
                <a:gd name="connsiteY52" fmla="*/ 708760 h 1807619"/>
                <a:gd name="connsiteX53" fmla="*/ 4491964 w 8212842"/>
                <a:gd name="connsiteY53" fmla="*/ 722946 h 1807619"/>
                <a:gd name="connsiteX54" fmla="*/ 4491595 w 8212842"/>
                <a:gd name="connsiteY54" fmla="*/ 723174 h 1807619"/>
                <a:gd name="connsiteX55" fmla="*/ 4421873 w 8212842"/>
                <a:gd name="connsiteY55" fmla="*/ 775612 h 1807619"/>
                <a:gd name="connsiteX56" fmla="*/ 4412678 w 8212842"/>
                <a:gd name="connsiteY56" fmla="*/ 783105 h 1807619"/>
                <a:gd name="connsiteX57" fmla="*/ 4147083 w 8212842"/>
                <a:gd name="connsiteY57" fmla="*/ 813674 h 1807619"/>
                <a:gd name="connsiteX58" fmla="*/ 4147083 w 8212842"/>
                <a:gd name="connsiteY58" fmla="*/ 813674 h 1807619"/>
                <a:gd name="connsiteX59" fmla="*/ 3991991 w 8212842"/>
                <a:gd name="connsiteY59" fmla="*/ 575791 h 1807619"/>
                <a:gd name="connsiteX60" fmla="*/ 3990353 w 8212842"/>
                <a:gd name="connsiteY60" fmla="*/ 542835 h 1807619"/>
                <a:gd name="connsiteX61" fmla="*/ 3820796 w 8212842"/>
                <a:gd name="connsiteY61" fmla="*/ 175056 h 1807619"/>
                <a:gd name="connsiteX62" fmla="*/ 3820516 w 8212842"/>
                <a:gd name="connsiteY62" fmla="*/ 174777 h 1807619"/>
                <a:gd name="connsiteX63" fmla="*/ 3803689 w 8212842"/>
                <a:gd name="connsiteY63" fmla="*/ 158508 h 1807619"/>
                <a:gd name="connsiteX64" fmla="*/ 3801530 w 8212842"/>
                <a:gd name="connsiteY64" fmla="*/ 156464 h 1807619"/>
                <a:gd name="connsiteX65" fmla="*/ 3785833 w 8212842"/>
                <a:gd name="connsiteY65" fmla="*/ 142544 h 1807619"/>
                <a:gd name="connsiteX66" fmla="*/ 3781756 w 8212842"/>
                <a:gd name="connsiteY66" fmla="*/ 139014 h 1807619"/>
                <a:gd name="connsiteX67" fmla="*/ 3767252 w 8212842"/>
                <a:gd name="connsiteY67" fmla="*/ 127228 h 1807619"/>
                <a:gd name="connsiteX68" fmla="*/ 3761220 w 8212842"/>
                <a:gd name="connsiteY68" fmla="*/ 122453 h 1807619"/>
                <a:gd name="connsiteX69" fmla="*/ 3747898 w 8212842"/>
                <a:gd name="connsiteY69" fmla="*/ 112535 h 1807619"/>
                <a:gd name="connsiteX70" fmla="*/ 3740011 w 8212842"/>
                <a:gd name="connsiteY70" fmla="*/ 106820 h 1807619"/>
                <a:gd name="connsiteX71" fmla="*/ 3727781 w 8212842"/>
                <a:gd name="connsiteY71" fmla="*/ 98526 h 1807619"/>
                <a:gd name="connsiteX72" fmla="*/ 3718154 w 8212842"/>
                <a:gd name="connsiteY72" fmla="*/ 92164 h 1807619"/>
                <a:gd name="connsiteX73" fmla="*/ 3706864 w 8212842"/>
                <a:gd name="connsiteY73" fmla="*/ 85204 h 1807619"/>
                <a:gd name="connsiteX74" fmla="*/ 3695714 w 8212842"/>
                <a:gd name="connsiteY74" fmla="*/ 78511 h 1807619"/>
                <a:gd name="connsiteX75" fmla="*/ 3685160 w 8212842"/>
                <a:gd name="connsiteY75" fmla="*/ 72631 h 1807619"/>
                <a:gd name="connsiteX76" fmla="*/ 3672727 w 8212842"/>
                <a:gd name="connsiteY76" fmla="*/ 65900 h 1807619"/>
                <a:gd name="connsiteX77" fmla="*/ 3662681 w 8212842"/>
                <a:gd name="connsiteY77" fmla="*/ 60858 h 1807619"/>
                <a:gd name="connsiteX78" fmla="*/ 3649194 w 8212842"/>
                <a:gd name="connsiteY78" fmla="*/ 54318 h 1807619"/>
                <a:gd name="connsiteX79" fmla="*/ 3639516 w 8212842"/>
                <a:gd name="connsiteY79" fmla="*/ 49987 h 1807619"/>
                <a:gd name="connsiteX80" fmla="*/ 3625191 w 8212842"/>
                <a:gd name="connsiteY80" fmla="*/ 43802 h 1807619"/>
                <a:gd name="connsiteX81" fmla="*/ 3615602 w 8212842"/>
                <a:gd name="connsiteY81" fmla="*/ 40005 h 1807619"/>
                <a:gd name="connsiteX82" fmla="*/ 3600781 w 8212842"/>
                <a:gd name="connsiteY82" fmla="*/ 34392 h 1807619"/>
                <a:gd name="connsiteX83" fmla="*/ 3590926 w 8212842"/>
                <a:gd name="connsiteY83" fmla="*/ 31001 h 1807619"/>
                <a:gd name="connsiteX84" fmla="*/ 3575940 w 8212842"/>
                <a:gd name="connsiteY84" fmla="*/ 26073 h 1807619"/>
                <a:gd name="connsiteX85" fmla="*/ 3565666 w 8212842"/>
                <a:gd name="connsiteY85" fmla="*/ 23051 h 1807619"/>
                <a:gd name="connsiteX86" fmla="*/ 3550718 w 8212842"/>
                <a:gd name="connsiteY86" fmla="*/ 18872 h 1807619"/>
                <a:gd name="connsiteX87" fmla="*/ 3539733 w 8212842"/>
                <a:gd name="connsiteY87" fmla="*/ 16180 h 1807619"/>
                <a:gd name="connsiteX88" fmla="*/ 3525166 w 8212842"/>
                <a:gd name="connsiteY88" fmla="*/ 12827 h 1807619"/>
                <a:gd name="connsiteX89" fmla="*/ 3513279 w 8212842"/>
                <a:gd name="connsiteY89" fmla="*/ 10490 h 1807619"/>
                <a:gd name="connsiteX90" fmla="*/ 3499233 w 8212842"/>
                <a:gd name="connsiteY90" fmla="*/ 7925 h 1807619"/>
                <a:gd name="connsiteX91" fmla="*/ 3486291 w 8212842"/>
                <a:gd name="connsiteY91" fmla="*/ 5994 h 1807619"/>
                <a:gd name="connsiteX92" fmla="*/ 3473020 w 8212842"/>
                <a:gd name="connsiteY92" fmla="*/ 4204 h 1807619"/>
                <a:gd name="connsiteX93" fmla="*/ 3458897 w 8212842"/>
                <a:gd name="connsiteY93" fmla="*/ 2756 h 1807619"/>
                <a:gd name="connsiteX94" fmla="*/ 3450554 w 8212842"/>
                <a:gd name="connsiteY94" fmla="*/ 1892 h 1807619"/>
                <a:gd name="connsiteX95" fmla="*/ 3446959 w 8212842"/>
                <a:gd name="connsiteY95" fmla="*/ 1715 h 1807619"/>
                <a:gd name="connsiteX96" fmla="*/ 3441371 w 8212842"/>
                <a:gd name="connsiteY96" fmla="*/ 1232 h 1807619"/>
                <a:gd name="connsiteX97" fmla="*/ 3427071 w 8212842"/>
                <a:gd name="connsiteY97" fmla="*/ 699 h 1807619"/>
                <a:gd name="connsiteX98" fmla="*/ 3413317 w 8212842"/>
                <a:gd name="connsiteY98" fmla="*/ 191 h 1807619"/>
                <a:gd name="connsiteX99" fmla="*/ 3394877 w 8212842"/>
                <a:gd name="connsiteY99" fmla="*/ 279 h 1807619"/>
                <a:gd name="connsiteX100" fmla="*/ 3380551 w 8212842"/>
                <a:gd name="connsiteY100" fmla="*/ 495 h 1807619"/>
                <a:gd name="connsiteX101" fmla="*/ 3363571 w 8212842"/>
                <a:gd name="connsiteY101" fmla="*/ 1524 h 1807619"/>
                <a:gd name="connsiteX102" fmla="*/ 3348242 w 8212842"/>
                <a:gd name="connsiteY102" fmla="*/ 2578 h 1807619"/>
                <a:gd name="connsiteX103" fmla="*/ 3333765 w 8212842"/>
                <a:gd name="connsiteY103" fmla="*/ 4255 h 1807619"/>
                <a:gd name="connsiteX104" fmla="*/ 3316467 w 8212842"/>
                <a:gd name="connsiteY104" fmla="*/ 6363 h 1807619"/>
                <a:gd name="connsiteX105" fmla="*/ 3309520 w 8212842"/>
                <a:gd name="connsiteY105" fmla="*/ 7569 h 1807619"/>
                <a:gd name="connsiteX106" fmla="*/ 3230120 w 8212842"/>
                <a:gd name="connsiteY106" fmla="*/ 25971 h 1807619"/>
                <a:gd name="connsiteX107" fmla="*/ 3227212 w 8212842"/>
                <a:gd name="connsiteY107" fmla="*/ 26810 h 1807619"/>
                <a:gd name="connsiteX108" fmla="*/ 3203730 w 8212842"/>
                <a:gd name="connsiteY108" fmla="*/ 34823 h 1807619"/>
                <a:gd name="connsiteX109" fmla="*/ 3198332 w 8212842"/>
                <a:gd name="connsiteY109" fmla="*/ 36716 h 1807619"/>
                <a:gd name="connsiteX110" fmla="*/ 3176171 w 8212842"/>
                <a:gd name="connsiteY110" fmla="*/ 45568 h 1807619"/>
                <a:gd name="connsiteX111" fmla="*/ 3170202 w 8212842"/>
                <a:gd name="connsiteY111" fmla="*/ 48019 h 1807619"/>
                <a:gd name="connsiteX112" fmla="*/ 3148726 w 8212842"/>
                <a:gd name="connsiteY112" fmla="*/ 57899 h 1807619"/>
                <a:gd name="connsiteX113" fmla="*/ 3142884 w 8212842"/>
                <a:gd name="connsiteY113" fmla="*/ 60668 h 1807619"/>
                <a:gd name="connsiteX114" fmla="*/ 3121980 w 8212842"/>
                <a:gd name="connsiteY114" fmla="*/ 71590 h 1807619"/>
                <a:gd name="connsiteX115" fmla="*/ 3116341 w 8212842"/>
                <a:gd name="connsiteY115" fmla="*/ 74650 h 1807619"/>
                <a:gd name="connsiteX116" fmla="*/ 3095945 w 8212842"/>
                <a:gd name="connsiteY116" fmla="*/ 86652 h 1807619"/>
                <a:gd name="connsiteX117" fmla="*/ 3090700 w 8212842"/>
                <a:gd name="connsiteY117" fmla="*/ 89865 h 1807619"/>
                <a:gd name="connsiteX118" fmla="*/ 3070685 w 8212842"/>
                <a:gd name="connsiteY118" fmla="*/ 103035 h 1807619"/>
                <a:gd name="connsiteX119" fmla="*/ 3065986 w 8212842"/>
                <a:gd name="connsiteY119" fmla="*/ 106273 h 1807619"/>
                <a:gd name="connsiteX120" fmla="*/ 3046326 w 8212842"/>
                <a:gd name="connsiteY120" fmla="*/ 120662 h 1807619"/>
                <a:gd name="connsiteX121" fmla="*/ 3042250 w 8212842"/>
                <a:gd name="connsiteY121" fmla="*/ 123787 h 1807619"/>
                <a:gd name="connsiteX122" fmla="*/ 3022882 w 8212842"/>
                <a:gd name="connsiteY122" fmla="*/ 139484 h 1807619"/>
                <a:gd name="connsiteX123" fmla="*/ 3019567 w 8212842"/>
                <a:gd name="connsiteY123" fmla="*/ 142329 h 1807619"/>
                <a:gd name="connsiteX124" fmla="*/ 3000429 w 8212842"/>
                <a:gd name="connsiteY124" fmla="*/ 159486 h 1807619"/>
                <a:gd name="connsiteX125" fmla="*/ 2998003 w 8212842"/>
                <a:gd name="connsiteY125" fmla="*/ 161798 h 1807619"/>
                <a:gd name="connsiteX126" fmla="*/ 2979016 w 8212842"/>
                <a:gd name="connsiteY126" fmla="*/ 180581 h 1807619"/>
                <a:gd name="connsiteX127" fmla="*/ 2977632 w 8212842"/>
                <a:gd name="connsiteY127" fmla="*/ 182054 h 1807619"/>
                <a:gd name="connsiteX128" fmla="*/ 2958709 w 8212842"/>
                <a:gd name="connsiteY128" fmla="*/ 202730 h 1807619"/>
                <a:gd name="connsiteX129" fmla="*/ 2958531 w 8212842"/>
                <a:gd name="connsiteY129" fmla="*/ 202946 h 1807619"/>
                <a:gd name="connsiteX130" fmla="*/ 2813955 w 8212842"/>
                <a:gd name="connsiteY130" fmla="*/ 590904 h 1807619"/>
                <a:gd name="connsiteX131" fmla="*/ 2673912 w 8212842"/>
                <a:gd name="connsiteY131" fmla="*/ 807007 h 1807619"/>
                <a:gd name="connsiteX132" fmla="*/ 2642620 w 8212842"/>
                <a:gd name="connsiteY132" fmla="*/ 821015 h 1807619"/>
                <a:gd name="connsiteX133" fmla="*/ 2393129 w 8212842"/>
                <a:gd name="connsiteY133" fmla="*/ 783804 h 1807619"/>
                <a:gd name="connsiteX134" fmla="*/ 1996064 w 8212842"/>
                <a:gd name="connsiteY134" fmla="*/ 629461 h 1807619"/>
                <a:gd name="connsiteX135" fmla="*/ 1608144 w 8212842"/>
                <a:gd name="connsiteY135" fmla="*/ 775612 h 1807619"/>
                <a:gd name="connsiteX136" fmla="*/ 1338333 w 8212842"/>
                <a:gd name="connsiteY136" fmla="*/ 815998 h 1807619"/>
                <a:gd name="connsiteX137" fmla="*/ 1333977 w 8212842"/>
                <a:gd name="connsiteY137" fmla="*/ 814055 h 1807619"/>
                <a:gd name="connsiteX138" fmla="*/ 1178034 w 8212842"/>
                <a:gd name="connsiteY138" fmla="*/ 575817 h 1807619"/>
                <a:gd name="connsiteX139" fmla="*/ 1176662 w 8212842"/>
                <a:gd name="connsiteY139" fmla="*/ 546403 h 1807619"/>
                <a:gd name="connsiteX140" fmla="*/ 636825 w 8212842"/>
                <a:gd name="connsiteY140" fmla="*/ 1892 h 1807619"/>
                <a:gd name="connsiteX141" fmla="*/ 1916 w 8212842"/>
                <a:gd name="connsiteY141" fmla="*/ 637132 h 1807619"/>
                <a:gd name="connsiteX142" fmla="*/ 544929 w 8212842"/>
                <a:gd name="connsiteY142" fmla="*/ 1176576 h 1807619"/>
                <a:gd name="connsiteX143" fmla="*/ 975203 w 8212842"/>
                <a:gd name="connsiteY143" fmla="*/ 1033612 h 1807619"/>
                <a:gd name="connsiteX144" fmla="*/ 1252037 w 8212842"/>
                <a:gd name="connsiteY144" fmla="*/ 993976 h 1807619"/>
                <a:gd name="connsiteX145" fmla="*/ 1407141 w 8212842"/>
                <a:gd name="connsiteY145" fmla="*/ 1231846 h 1807619"/>
                <a:gd name="connsiteX146" fmla="*/ 1411688 w 8212842"/>
                <a:gd name="connsiteY146" fmla="*/ 1293733 h 1807619"/>
                <a:gd name="connsiteX147" fmla="*/ 1928386 w 8212842"/>
                <a:gd name="connsiteY147" fmla="*/ 1803815 h 1807619"/>
                <a:gd name="connsiteX148" fmla="*/ 2585152 w 8212842"/>
                <a:gd name="connsiteY148" fmla="*/ 1218537 h 1807619"/>
                <a:gd name="connsiteX149" fmla="*/ 2585152 w 8212842"/>
                <a:gd name="connsiteY149" fmla="*/ 1217013 h 1807619"/>
                <a:gd name="connsiteX150" fmla="*/ 2725207 w 8212842"/>
                <a:gd name="connsiteY150" fmla="*/ 1000643 h 1807619"/>
                <a:gd name="connsiteX151" fmla="*/ 2756500 w 8212842"/>
                <a:gd name="connsiteY151" fmla="*/ 986648 h 1807619"/>
                <a:gd name="connsiteX152" fmla="*/ 3005991 w 8212842"/>
                <a:gd name="connsiteY152" fmla="*/ 1023846 h 1807619"/>
                <a:gd name="connsiteX153" fmla="*/ 3154695 w 8212842"/>
                <a:gd name="connsiteY153" fmla="*/ 1123096 h 1807619"/>
                <a:gd name="connsiteX154" fmla="*/ 3156448 w 8212842"/>
                <a:gd name="connsiteY154" fmla="*/ 1123922 h 1807619"/>
                <a:gd name="connsiteX155" fmla="*/ 3174913 w 8212842"/>
                <a:gd name="connsiteY155" fmla="*/ 1132037 h 1807619"/>
                <a:gd name="connsiteX156" fmla="*/ 3181771 w 8212842"/>
                <a:gd name="connsiteY156" fmla="*/ 1134945 h 1807619"/>
                <a:gd name="connsiteX157" fmla="*/ 3196491 w 8212842"/>
                <a:gd name="connsiteY157" fmla="*/ 1140648 h 1807619"/>
                <a:gd name="connsiteX158" fmla="*/ 3207819 w 8212842"/>
                <a:gd name="connsiteY158" fmla="*/ 1144852 h 1807619"/>
                <a:gd name="connsiteX159" fmla="*/ 3219312 w 8212842"/>
                <a:gd name="connsiteY159" fmla="*/ 1148712 h 1807619"/>
                <a:gd name="connsiteX160" fmla="*/ 3234337 w 8212842"/>
                <a:gd name="connsiteY160" fmla="*/ 1153487 h 1807619"/>
                <a:gd name="connsiteX161" fmla="*/ 3243354 w 8212842"/>
                <a:gd name="connsiteY161" fmla="*/ 1156078 h 1807619"/>
                <a:gd name="connsiteX162" fmla="*/ 3261260 w 8212842"/>
                <a:gd name="connsiteY162" fmla="*/ 1160866 h 1807619"/>
                <a:gd name="connsiteX163" fmla="*/ 3268474 w 8212842"/>
                <a:gd name="connsiteY163" fmla="*/ 1162593 h 1807619"/>
                <a:gd name="connsiteX164" fmla="*/ 3288311 w 8212842"/>
                <a:gd name="connsiteY164" fmla="*/ 1166911 h 1807619"/>
                <a:gd name="connsiteX165" fmla="*/ 3294750 w 8212842"/>
                <a:gd name="connsiteY165" fmla="*/ 1168143 h 1807619"/>
                <a:gd name="connsiteX166" fmla="*/ 3315324 w 8212842"/>
                <a:gd name="connsiteY166" fmla="*/ 1171598 h 1807619"/>
                <a:gd name="connsiteX167" fmla="*/ 3322081 w 8212842"/>
                <a:gd name="connsiteY167" fmla="*/ 1172563 h 1807619"/>
                <a:gd name="connsiteX168" fmla="*/ 3341931 w 8212842"/>
                <a:gd name="connsiteY168" fmla="*/ 1174950 h 1807619"/>
                <a:gd name="connsiteX169" fmla="*/ 3350592 w 8212842"/>
                <a:gd name="connsiteY169" fmla="*/ 1175789 h 1807619"/>
                <a:gd name="connsiteX170" fmla="*/ 3358656 w 8212842"/>
                <a:gd name="connsiteY170" fmla="*/ 1176576 h 1807619"/>
                <a:gd name="connsiteX171" fmla="*/ 3367039 w 8212842"/>
                <a:gd name="connsiteY171" fmla="*/ 1176970 h 1807619"/>
                <a:gd name="connsiteX172" fmla="*/ 3382050 w 8212842"/>
                <a:gd name="connsiteY172" fmla="*/ 1177694 h 1807619"/>
                <a:gd name="connsiteX173" fmla="*/ 3395931 w 8212842"/>
                <a:gd name="connsiteY173" fmla="*/ 1178024 h 1807619"/>
                <a:gd name="connsiteX174" fmla="*/ 3403043 w 8212842"/>
                <a:gd name="connsiteY174" fmla="*/ 1178201 h 1807619"/>
                <a:gd name="connsiteX175" fmla="*/ 3412644 w 8212842"/>
                <a:gd name="connsiteY175" fmla="*/ 1177973 h 1807619"/>
                <a:gd name="connsiteX176" fmla="*/ 3424366 w 8212842"/>
                <a:gd name="connsiteY176" fmla="*/ 1177694 h 1807619"/>
                <a:gd name="connsiteX177" fmla="*/ 3442654 w 8212842"/>
                <a:gd name="connsiteY177" fmla="*/ 1176716 h 1807619"/>
                <a:gd name="connsiteX178" fmla="*/ 3452751 w 8212842"/>
                <a:gd name="connsiteY178" fmla="*/ 1176030 h 1807619"/>
                <a:gd name="connsiteX179" fmla="*/ 3473591 w 8212842"/>
                <a:gd name="connsiteY179" fmla="*/ 1173845 h 1807619"/>
                <a:gd name="connsiteX180" fmla="*/ 3480805 w 8212842"/>
                <a:gd name="connsiteY180" fmla="*/ 1173007 h 1807619"/>
                <a:gd name="connsiteX181" fmla="*/ 3565082 w 8212842"/>
                <a:gd name="connsiteY181" fmla="*/ 1155456 h 1807619"/>
                <a:gd name="connsiteX182" fmla="*/ 3566415 w 8212842"/>
                <a:gd name="connsiteY182" fmla="*/ 1155049 h 1807619"/>
                <a:gd name="connsiteX183" fmla="*/ 3591968 w 8212842"/>
                <a:gd name="connsiteY183" fmla="*/ 1147010 h 1807619"/>
                <a:gd name="connsiteX184" fmla="*/ 3595231 w 8212842"/>
                <a:gd name="connsiteY184" fmla="*/ 1145855 h 1807619"/>
                <a:gd name="connsiteX185" fmla="*/ 3618472 w 8212842"/>
                <a:gd name="connsiteY185" fmla="*/ 1137270 h 1807619"/>
                <a:gd name="connsiteX186" fmla="*/ 3622143 w 8212842"/>
                <a:gd name="connsiteY186" fmla="*/ 1135784 h 1807619"/>
                <a:gd name="connsiteX187" fmla="*/ 3644635 w 8212842"/>
                <a:gd name="connsiteY187" fmla="*/ 1126195 h 1807619"/>
                <a:gd name="connsiteX188" fmla="*/ 3647949 w 8212842"/>
                <a:gd name="connsiteY188" fmla="*/ 1124671 h 1807619"/>
                <a:gd name="connsiteX189" fmla="*/ 3670631 w 8212842"/>
                <a:gd name="connsiteY189" fmla="*/ 1113673 h 1807619"/>
                <a:gd name="connsiteX190" fmla="*/ 3672841 w 8212842"/>
                <a:gd name="connsiteY190" fmla="*/ 1112530 h 1807619"/>
                <a:gd name="connsiteX191" fmla="*/ 3696793 w 8212842"/>
                <a:gd name="connsiteY191" fmla="*/ 1099424 h 1807619"/>
                <a:gd name="connsiteX192" fmla="*/ 3696933 w 8212842"/>
                <a:gd name="connsiteY192" fmla="*/ 1099360 h 1807619"/>
                <a:gd name="connsiteX193" fmla="*/ 3786671 w 8212842"/>
                <a:gd name="connsiteY193" fmla="*/ 1035771 h 1807619"/>
                <a:gd name="connsiteX194" fmla="*/ 4024719 w 8212842"/>
                <a:gd name="connsiteY194" fmla="*/ 979676 h 1807619"/>
                <a:gd name="connsiteX195" fmla="*/ 4065765 w 8212842"/>
                <a:gd name="connsiteY195" fmla="*/ 993976 h 1807619"/>
                <a:gd name="connsiteX196" fmla="*/ 4220870 w 8212842"/>
                <a:gd name="connsiteY196" fmla="*/ 1231846 h 1807619"/>
                <a:gd name="connsiteX197" fmla="*/ 4225404 w 8212842"/>
                <a:gd name="connsiteY197" fmla="*/ 1293733 h 1807619"/>
                <a:gd name="connsiteX198" fmla="*/ 4227931 w 8212842"/>
                <a:gd name="connsiteY198" fmla="*/ 1308694 h 1807619"/>
                <a:gd name="connsiteX199" fmla="*/ 4230827 w 8212842"/>
                <a:gd name="connsiteY199" fmla="*/ 1325813 h 1807619"/>
                <a:gd name="connsiteX200" fmla="*/ 4239882 w 8212842"/>
                <a:gd name="connsiteY200" fmla="*/ 1366733 h 1807619"/>
                <a:gd name="connsiteX201" fmla="*/ 4240961 w 8212842"/>
                <a:gd name="connsiteY201" fmla="*/ 1370860 h 1807619"/>
                <a:gd name="connsiteX202" fmla="*/ 4582070 w 8212842"/>
                <a:gd name="connsiteY202" fmla="*/ 1761549 h 1807619"/>
                <a:gd name="connsiteX203" fmla="*/ 4584470 w 8212842"/>
                <a:gd name="connsiteY203" fmla="*/ 1762578 h 1807619"/>
                <a:gd name="connsiteX204" fmla="*/ 4611419 w 8212842"/>
                <a:gd name="connsiteY204" fmla="*/ 1773017 h 1807619"/>
                <a:gd name="connsiteX205" fmla="*/ 4634699 w 8212842"/>
                <a:gd name="connsiteY205" fmla="*/ 1780917 h 1807619"/>
                <a:gd name="connsiteX206" fmla="*/ 4653952 w 8212842"/>
                <a:gd name="connsiteY206" fmla="*/ 1786568 h 1807619"/>
                <a:gd name="connsiteX207" fmla="*/ 4686311 w 8212842"/>
                <a:gd name="connsiteY207" fmla="*/ 1794531 h 1807619"/>
                <a:gd name="connsiteX208" fmla="*/ 4700281 w 8212842"/>
                <a:gd name="connsiteY208" fmla="*/ 1797287 h 1807619"/>
                <a:gd name="connsiteX209" fmla="*/ 4739093 w 8212842"/>
                <a:gd name="connsiteY209" fmla="*/ 1803345 h 1807619"/>
                <a:gd name="connsiteX210" fmla="*/ 4742115 w 8212842"/>
                <a:gd name="connsiteY210" fmla="*/ 1803815 h 1807619"/>
                <a:gd name="connsiteX211" fmla="*/ 4751158 w 8212842"/>
                <a:gd name="connsiteY211" fmla="*/ 1804589 h 1807619"/>
                <a:gd name="connsiteX212" fmla="*/ 4762206 w 8212842"/>
                <a:gd name="connsiteY212" fmla="*/ 1805720 h 1807619"/>
                <a:gd name="connsiteX213" fmla="*/ 4768138 w 8212842"/>
                <a:gd name="connsiteY213" fmla="*/ 1806025 h 1807619"/>
                <a:gd name="connsiteX214" fmla="*/ 4786412 w 8212842"/>
                <a:gd name="connsiteY214" fmla="*/ 1806964 h 1807619"/>
                <a:gd name="connsiteX215" fmla="*/ 4801817 w 8212842"/>
                <a:gd name="connsiteY215" fmla="*/ 1807422 h 1807619"/>
                <a:gd name="connsiteX216" fmla="*/ 4818937 w 8212842"/>
                <a:gd name="connsiteY216" fmla="*/ 1807358 h 1807619"/>
                <a:gd name="connsiteX217" fmla="*/ 4835028 w 8212842"/>
                <a:gd name="connsiteY217" fmla="*/ 1806964 h 1807619"/>
                <a:gd name="connsiteX218" fmla="*/ 4850903 w 8212842"/>
                <a:gd name="connsiteY218" fmla="*/ 1806012 h 1807619"/>
                <a:gd name="connsiteX219" fmla="*/ 4867807 w 8212842"/>
                <a:gd name="connsiteY219" fmla="*/ 1804691 h 1807619"/>
                <a:gd name="connsiteX220" fmla="*/ 4882221 w 8212842"/>
                <a:gd name="connsiteY220" fmla="*/ 1803002 h 1807619"/>
                <a:gd name="connsiteX221" fmla="*/ 4900039 w 8212842"/>
                <a:gd name="connsiteY221" fmla="*/ 1800627 h 1807619"/>
                <a:gd name="connsiteX222" fmla="*/ 4912942 w 8212842"/>
                <a:gd name="connsiteY222" fmla="*/ 1798405 h 1807619"/>
                <a:gd name="connsiteX223" fmla="*/ 4931687 w 8212842"/>
                <a:gd name="connsiteY223" fmla="*/ 1794861 h 1807619"/>
                <a:gd name="connsiteX224" fmla="*/ 4942902 w 8212842"/>
                <a:gd name="connsiteY224" fmla="*/ 1792283 h 1807619"/>
                <a:gd name="connsiteX225" fmla="*/ 4962714 w 8212842"/>
                <a:gd name="connsiteY225" fmla="*/ 1787432 h 1807619"/>
                <a:gd name="connsiteX226" fmla="*/ 4972035 w 8212842"/>
                <a:gd name="connsiteY226" fmla="*/ 1784739 h 1807619"/>
                <a:gd name="connsiteX227" fmla="*/ 4993053 w 8212842"/>
                <a:gd name="connsiteY227" fmla="*/ 1778402 h 1807619"/>
                <a:gd name="connsiteX228" fmla="*/ 5000229 w 8212842"/>
                <a:gd name="connsiteY228" fmla="*/ 1775900 h 1807619"/>
                <a:gd name="connsiteX229" fmla="*/ 5022683 w 8212842"/>
                <a:gd name="connsiteY229" fmla="*/ 1767810 h 1807619"/>
                <a:gd name="connsiteX230" fmla="*/ 5027242 w 8212842"/>
                <a:gd name="connsiteY230" fmla="*/ 1765931 h 1807619"/>
                <a:gd name="connsiteX231" fmla="*/ 5051537 w 8212842"/>
                <a:gd name="connsiteY231" fmla="*/ 1755707 h 1807619"/>
                <a:gd name="connsiteX232" fmla="*/ 5052870 w 8212842"/>
                <a:gd name="connsiteY232" fmla="*/ 1755072 h 1807619"/>
                <a:gd name="connsiteX233" fmla="*/ 5398894 w 8212842"/>
                <a:gd name="connsiteY233" fmla="*/ 1216708 h 1807619"/>
                <a:gd name="connsiteX234" fmla="*/ 5538936 w 8212842"/>
                <a:gd name="connsiteY234" fmla="*/ 1000643 h 1807619"/>
                <a:gd name="connsiteX235" fmla="*/ 5570229 w 8212842"/>
                <a:gd name="connsiteY235" fmla="*/ 986648 h 1807619"/>
                <a:gd name="connsiteX236" fmla="*/ 5819707 w 8212842"/>
                <a:gd name="connsiteY236" fmla="*/ 1023846 h 1807619"/>
                <a:gd name="connsiteX237" fmla="*/ 6216772 w 8212842"/>
                <a:gd name="connsiteY237" fmla="*/ 1178201 h 1807619"/>
                <a:gd name="connsiteX238" fmla="*/ 6600400 w 8212842"/>
                <a:gd name="connsiteY238" fmla="*/ 1035771 h 1807619"/>
                <a:gd name="connsiteX239" fmla="*/ 6879723 w 8212842"/>
                <a:gd name="connsiteY239" fmla="*/ 993976 h 1807619"/>
                <a:gd name="connsiteX240" fmla="*/ 6879735 w 8212842"/>
                <a:gd name="connsiteY240" fmla="*/ 993989 h 1807619"/>
                <a:gd name="connsiteX241" fmla="*/ 7034828 w 8212842"/>
                <a:gd name="connsiteY241" fmla="*/ 1231859 h 1807619"/>
                <a:gd name="connsiteX242" fmla="*/ 7036478 w 8212842"/>
                <a:gd name="connsiteY242" fmla="*/ 1264980 h 1807619"/>
                <a:gd name="connsiteX243" fmla="*/ 7575935 w 8212842"/>
                <a:gd name="connsiteY243" fmla="*/ 1805720 h 1807619"/>
                <a:gd name="connsiteX244" fmla="*/ 8210921 w 8212842"/>
                <a:gd name="connsiteY244" fmla="*/ 1170455 h 1807619"/>
                <a:gd name="connsiteX0" fmla="*/ 8210921 w 8212842"/>
                <a:gd name="connsiteY0" fmla="*/ 1170455 h 1807620"/>
                <a:gd name="connsiteX1" fmla="*/ 7237659 w 8212842"/>
                <a:gd name="connsiteY1" fmla="*/ 774038 h 1807620"/>
                <a:gd name="connsiteX2" fmla="*/ 6960812 w 8212842"/>
                <a:gd name="connsiteY2" fmla="*/ 813674 h 1807620"/>
                <a:gd name="connsiteX3" fmla="*/ 6960812 w 8212842"/>
                <a:gd name="connsiteY3" fmla="*/ 813674 h 1807620"/>
                <a:gd name="connsiteX4" fmla="*/ 6805720 w 8212842"/>
                <a:gd name="connsiteY4" fmla="*/ 575791 h 1807620"/>
                <a:gd name="connsiteX5" fmla="*/ 6804082 w 8212842"/>
                <a:gd name="connsiteY5" fmla="*/ 542835 h 1807620"/>
                <a:gd name="connsiteX6" fmla="*/ 6255113 w 8212842"/>
                <a:gd name="connsiteY6" fmla="*/ 1232 h 1807620"/>
                <a:gd name="connsiteX7" fmla="*/ 5627684 w 8212842"/>
                <a:gd name="connsiteY7" fmla="*/ 589113 h 1807620"/>
                <a:gd name="connsiteX8" fmla="*/ 5627684 w 8212842"/>
                <a:gd name="connsiteY8" fmla="*/ 590625 h 1807620"/>
                <a:gd name="connsiteX9" fmla="*/ 5487641 w 8212842"/>
                <a:gd name="connsiteY9" fmla="*/ 807007 h 1807620"/>
                <a:gd name="connsiteX10" fmla="*/ 5456349 w 8212842"/>
                <a:gd name="connsiteY10" fmla="*/ 821015 h 1807620"/>
                <a:gd name="connsiteX11" fmla="*/ 5206871 w 8212842"/>
                <a:gd name="connsiteY11" fmla="*/ 783804 h 1807620"/>
                <a:gd name="connsiteX12" fmla="*/ 5058065 w 8212842"/>
                <a:gd name="connsiteY12" fmla="*/ 684516 h 1807620"/>
                <a:gd name="connsiteX13" fmla="*/ 5056351 w 8212842"/>
                <a:gd name="connsiteY13" fmla="*/ 683703 h 1807620"/>
                <a:gd name="connsiteX14" fmla="*/ 5037973 w 8212842"/>
                <a:gd name="connsiteY14" fmla="*/ 675626 h 1807620"/>
                <a:gd name="connsiteX15" fmla="*/ 5030976 w 8212842"/>
                <a:gd name="connsiteY15" fmla="*/ 672667 h 1807620"/>
                <a:gd name="connsiteX16" fmla="*/ 5016396 w 8212842"/>
                <a:gd name="connsiteY16" fmla="*/ 667028 h 1807620"/>
                <a:gd name="connsiteX17" fmla="*/ 5004979 w 8212842"/>
                <a:gd name="connsiteY17" fmla="*/ 662799 h 1807620"/>
                <a:gd name="connsiteX18" fmla="*/ 4993549 w 8212842"/>
                <a:gd name="connsiteY18" fmla="*/ 658951 h 1807620"/>
                <a:gd name="connsiteX19" fmla="*/ 4978436 w 8212842"/>
                <a:gd name="connsiteY19" fmla="*/ 654137 h 1807620"/>
                <a:gd name="connsiteX20" fmla="*/ 4969546 w 8212842"/>
                <a:gd name="connsiteY20" fmla="*/ 651585 h 1807620"/>
                <a:gd name="connsiteX21" fmla="*/ 4951525 w 8212842"/>
                <a:gd name="connsiteY21" fmla="*/ 646771 h 1807620"/>
                <a:gd name="connsiteX22" fmla="*/ 4944413 w 8212842"/>
                <a:gd name="connsiteY22" fmla="*/ 645070 h 1807620"/>
                <a:gd name="connsiteX23" fmla="*/ 4924474 w 8212842"/>
                <a:gd name="connsiteY23" fmla="*/ 640726 h 1807620"/>
                <a:gd name="connsiteX24" fmla="*/ 4918111 w 8212842"/>
                <a:gd name="connsiteY24" fmla="*/ 639520 h 1807620"/>
                <a:gd name="connsiteX25" fmla="*/ 4897512 w 8212842"/>
                <a:gd name="connsiteY25" fmla="*/ 636053 h 1807620"/>
                <a:gd name="connsiteX26" fmla="*/ 4890730 w 8212842"/>
                <a:gd name="connsiteY26" fmla="*/ 635075 h 1807620"/>
                <a:gd name="connsiteX27" fmla="*/ 4870867 w 8212842"/>
                <a:gd name="connsiteY27" fmla="*/ 632687 h 1807620"/>
                <a:gd name="connsiteX28" fmla="*/ 4862269 w 8212842"/>
                <a:gd name="connsiteY28" fmla="*/ 631862 h 1807620"/>
                <a:gd name="connsiteX29" fmla="*/ 4854129 w 8212842"/>
                <a:gd name="connsiteY29" fmla="*/ 631074 h 1807620"/>
                <a:gd name="connsiteX30" fmla="*/ 4845734 w 8212842"/>
                <a:gd name="connsiteY30" fmla="*/ 630668 h 1807620"/>
                <a:gd name="connsiteX31" fmla="*/ 4830811 w 8212842"/>
                <a:gd name="connsiteY31" fmla="*/ 629969 h 1807620"/>
                <a:gd name="connsiteX32" fmla="*/ 4816854 w 8212842"/>
                <a:gd name="connsiteY32" fmla="*/ 629626 h 1807620"/>
                <a:gd name="connsiteX33" fmla="*/ 4809793 w 8212842"/>
                <a:gd name="connsiteY33" fmla="*/ 629461 h 1807620"/>
                <a:gd name="connsiteX34" fmla="*/ 4800357 w 8212842"/>
                <a:gd name="connsiteY34" fmla="*/ 629677 h 1807620"/>
                <a:gd name="connsiteX35" fmla="*/ 4788203 w 8212842"/>
                <a:gd name="connsiteY35" fmla="*/ 629969 h 1807620"/>
                <a:gd name="connsiteX36" fmla="*/ 4770309 w 8212842"/>
                <a:gd name="connsiteY36" fmla="*/ 630935 h 1807620"/>
                <a:gd name="connsiteX37" fmla="*/ 4759730 w 8212842"/>
                <a:gd name="connsiteY37" fmla="*/ 631658 h 1807620"/>
                <a:gd name="connsiteX38" fmla="*/ 4739765 w 8212842"/>
                <a:gd name="connsiteY38" fmla="*/ 633754 h 1807620"/>
                <a:gd name="connsiteX39" fmla="*/ 4731561 w 8212842"/>
                <a:gd name="connsiteY39" fmla="*/ 634719 h 1807620"/>
                <a:gd name="connsiteX40" fmla="*/ 4707292 w 8212842"/>
                <a:gd name="connsiteY40" fmla="*/ 638491 h 1807620"/>
                <a:gd name="connsiteX41" fmla="*/ 4703774 w 8212842"/>
                <a:gd name="connsiteY41" fmla="*/ 639075 h 1807620"/>
                <a:gd name="connsiteX42" fmla="*/ 4619966 w 8212842"/>
                <a:gd name="connsiteY42" fmla="*/ 660932 h 1807620"/>
                <a:gd name="connsiteX43" fmla="*/ 4619662 w 8212842"/>
                <a:gd name="connsiteY43" fmla="*/ 661046 h 1807620"/>
                <a:gd name="connsiteX44" fmla="*/ 4593513 w 8212842"/>
                <a:gd name="connsiteY44" fmla="*/ 670711 h 1807620"/>
                <a:gd name="connsiteX45" fmla="*/ 4591455 w 8212842"/>
                <a:gd name="connsiteY45" fmla="*/ 671549 h 1807620"/>
                <a:gd name="connsiteX46" fmla="*/ 4567567 w 8212842"/>
                <a:gd name="connsiteY46" fmla="*/ 681747 h 1807620"/>
                <a:gd name="connsiteX47" fmla="*/ 4564913 w 8212842"/>
                <a:gd name="connsiteY47" fmla="*/ 682979 h 1807620"/>
                <a:gd name="connsiteX48" fmla="*/ 4542002 w 8212842"/>
                <a:gd name="connsiteY48" fmla="*/ 694091 h 1807620"/>
                <a:gd name="connsiteX49" fmla="*/ 4539601 w 8212842"/>
                <a:gd name="connsiteY49" fmla="*/ 695349 h 1807620"/>
                <a:gd name="connsiteX50" fmla="*/ 4516856 w 8212842"/>
                <a:gd name="connsiteY50" fmla="*/ 707795 h 1807620"/>
                <a:gd name="connsiteX51" fmla="*/ 4515192 w 8212842"/>
                <a:gd name="connsiteY51" fmla="*/ 708760 h 1807620"/>
                <a:gd name="connsiteX52" fmla="*/ 4491964 w 8212842"/>
                <a:gd name="connsiteY52" fmla="*/ 722946 h 1807620"/>
                <a:gd name="connsiteX53" fmla="*/ 4491595 w 8212842"/>
                <a:gd name="connsiteY53" fmla="*/ 723174 h 1807620"/>
                <a:gd name="connsiteX54" fmla="*/ 4421873 w 8212842"/>
                <a:gd name="connsiteY54" fmla="*/ 775612 h 1807620"/>
                <a:gd name="connsiteX55" fmla="*/ 4412678 w 8212842"/>
                <a:gd name="connsiteY55" fmla="*/ 783105 h 1807620"/>
                <a:gd name="connsiteX56" fmla="*/ 4147083 w 8212842"/>
                <a:gd name="connsiteY56" fmla="*/ 813674 h 1807620"/>
                <a:gd name="connsiteX57" fmla="*/ 4147083 w 8212842"/>
                <a:gd name="connsiteY57" fmla="*/ 813674 h 1807620"/>
                <a:gd name="connsiteX58" fmla="*/ 3991991 w 8212842"/>
                <a:gd name="connsiteY58" fmla="*/ 575791 h 1807620"/>
                <a:gd name="connsiteX59" fmla="*/ 3990353 w 8212842"/>
                <a:gd name="connsiteY59" fmla="*/ 542835 h 1807620"/>
                <a:gd name="connsiteX60" fmla="*/ 3820796 w 8212842"/>
                <a:gd name="connsiteY60" fmla="*/ 175056 h 1807620"/>
                <a:gd name="connsiteX61" fmla="*/ 3820516 w 8212842"/>
                <a:gd name="connsiteY61" fmla="*/ 174777 h 1807620"/>
                <a:gd name="connsiteX62" fmla="*/ 3803689 w 8212842"/>
                <a:gd name="connsiteY62" fmla="*/ 158508 h 1807620"/>
                <a:gd name="connsiteX63" fmla="*/ 3801530 w 8212842"/>
                <a:gd name="connsiteY63" fmla="*/ 156464 h 1807620"/>
                <a:gd name="connsiteX64" fmla="*/ 3785833 w 8212842"/>
                <a:gd name="connsiteY64" fmla="*/ 142544 h 1807620"/>
                <a:gd name="connsiteX65" fmla="*/ 3781756 w 8212842"/>
                <a:gd name="connsiteY65" fmla="*/ 139014 h 1807620"/>
                <a:gd name="connsiteX66" fmla="*/ 3767252 w 8212842"/>
                <a:gd name="connsiteY66" fmla="*/ 127228 h 1807620"/>
                <a:gd name="connsiteX67" fmla="*/ 3761220 w 8212842"/>
                <a:gd name="connsiteY67" fmla="*/ 122453 h 1807620"/>
                <a:gd name="connsiteX68" fmla="*/ 3747898 w 8212842"/>
                <a:gd name="connsiteY68" fmla="*/ 112535 h 1807620"/>
                <a:gd name="connsiteX69" fmla="*/ 3740011 w 8212842"/>
                <a:gd name="connsiteY69" fmla="*/ 106820 h 1807620"/>
                <a:gd name="connsiteX70" fmla="*/ 3727781 w 8212842"/>
                <a:gd name="connsiteY70" fmla="*/ 98526 h 1807620"/>
                <a:gd name="connsiteX71" fmla="*/ 3718154 w 8212842"/>
                <a:gd name="connsiteY71" fmla="*/ 92164 h 1807620"/>
                <a:gd name="connsiteX72" fmla="*/ 3706864 w 8212842"/>
                <a:gd name="connsiteY72" fmla="*/ 85204 h 1807620"/>
                <a:gd name="connsiteX73" fmla="*/ 3695714 w 8212842"/>
                <a:gd name="connsiteY73" fmla="*/ 78511 h 1807620"/>
                <a:gd name="connsiteX74" fmla="*/ 3685160 w 8212842"/>
                <a:gd name="connsiteY74" fmla="*/ 72631 h 1807620"/>
                <a:gd name="connsiteX75" fmla="*/ 3672727 w 8212842"/>
                <a:gd name="connsiteY75" fmla="*/ 65900 h 1807620"/>
                <a:gd name="connsiteX76" fmla="*/ 3662681 w 8212842"/>
                <a:gd name="connsiteY76" fmla="*/ 60858 h 1807620"/>
                <a:gd name="connsiteX77" fmla="*/ 3649194 w 8212842"/>
                <a:gd name="connsiteY77" fmla="*/ 54318 h 1807620"/>
                <a:gd name="connsiteX78" fmla="*/ 3639516 w 8212842"/>
                <a:gd name="connsiteY78" fmla="*/ 49987 h 1807620"/>
                <a:gd name="connsiteX79" fmla="*/ 3625191 w 8212842"/>
                <a:gd name="connsiteY79" fmla="*/ 43802 h 1807620"/>
                <a:gd name="connsiteX80" fmla="*/ 3615602 w 8212842"/>
                <a:gd name="connsiteY80" fmla="*/ 40005 h 1807620"/>
                <a:gd name="connsiteX81" fmla="*/ 3600781 w 8212842"/>
                <a:gd name="connsiteY81" fmla="*/ 34392 h 1807620"/>
                <a:gd name="connsiteX82" fmla="*/ 3590926 w 8212842"/>
                <a:gd name="connsiteY82" fmla="*/ 31001 h 1807620"/>
                <a:gd name="connsiteX83" fmla="*/ 3575940 w 8212842"/>
                <a:gd name="connsiteY83" fmla="*/ 26073 h 1807620"/>
                <a:gd name="connsiteX84" fmla="*/ 3565666 w 8212842"/>
                <a:gd name="connsiteY84" fmla="*/ 23051 h 1807620"/>
                <a:gd name="connsiteX85" fmla="*/ 3550718 w 8212842"/>
                <a:gd name="connsiteY85" fmla="*/ 18872 h 1807620"/>
                <a:gd name="connsiteX86" fmla="*/ 3539733 w 8212842"/>
                <a:gd name="connsiteY86" fmla="*/ 16180 h 1807620"/>
                <a:gd name="connsiteX87" fmla="*/ 3525166 w 8212842"/>
                <a:gd name="connsiteY87" fmla="*/ 12827 h 1807620"/>
                <a:gd name="connsiteX88" fmla="*/ 3513279 w 8212842"/>
                <a:gd name="connsiteY88" fmla="*/ 10490 h 1807620"/>
                <a:gd name="connsiteX89" fmla="*/ 3499233 w 8212842"/>
                <a:gd name="connsiteY89" fmla="*/ 7925 h 1807620"/>
                <a:gd name="connsiteX90" fmla="*/ 3486291 w 8212842"/>
                <a:gd name="connsiteY90" fmla="*/ 5994 h 1807620"/>
                <a:gd name="connsiteX91" fmla="*/ 3473020 w 8212842"/>
                <a:gd name="connsiteY91" fmla="*/ 4204 h 1807620"/>
                <a:gd name="connsiteX92" fmla="*/ 3458897 w 8212842"/>
                <a:gd name="connsiteY92" fmla="*/ 2756 h 1807620"/>
                <a:gd name="connsiteX93" fmla="*/ 3450554 w 8212842"/>
                <a:gd name="connsiteY93" fmla="*/ 1892 h 1807620"/>
                <a:gd name="connsiteX94" fmla="*/ 3446959 w 8212842"/>
                <a:gd name="connsiteY94" fmla="*/ 1715 h 1807620"/>
                <a:gd name="connsiteX95" fmla="*/ 3441371 w 8212842"/>
                <a:gd name="connsiteY95" fmla="*/ 1232 h 1807620"/>
                <a:gd name="connsiteX96" fmla="*/ 3427071 w 8212842"/>
                <a:gd name="connsiteY96" fmla="*/ 699 h 1807620"/>
                <a:gd name="connsiteX97" fmla="*/ 3413317 w 8212842"/>
                <a:gd name="connsiteY97" fmla="*/ 191 h 1807620"/>
                <a:gd name="connsiteX98" fmla="*/ 3394877 w 8212842"/>
                <a:gd name="connsiteY98" fmla="*/ 279 h 1807620"/>
                <a:gd name="connsiteX99" fmla="*/ 3380551 w 8212842"/>
                <a:gd name="connsiteY99" fmla="*/ 495 h 1807620"/>
                <a:gd name="connsiteX100" fmla="*/ 3363571 w 8212842"/>
                <a:gd name="connsiteY100" fmla="*/ 1524 h 1807620"/>
                <a:gd name="connsiteX101" fmla="*/ 3348242 w 8212842"/>
                <a:gd name="connsiteY101" fmla="*/ 2578 h 1807620"/>
                <a:gd name="connsiteX102" fmla="*/ 3333765 w 8212842"/>
                <a:gd name="connsiteY102" fmla="*/ 4255 h 1807620"/>
                <a:gd name="connsiteX103" fmla="*/ 3316467 w 8212842"/>
                <a:gd name="connsiteY103" fmla="*/ 6363 h 1807620"/>
                <a:gd name="connsiteX104" fmla="*/ 3309520 w 8212842"/>
                <a:gd name="connsiteY104" fmla="*/ 7569 h 1807620"/>
                <a:gd name="connsiteX105" fmla="*/ 3230120 w 8212842"/>
                <a:gd name="connsiteY105" fmla="*/ 25971 h 1807620"/>
                <a:gd name="connsiteX106" fmla="*/ 3227212 w 8212842"/>
                <a:gd name="connsiteY106" fmla="*/ 26810 h 1807620"/>
                <a:gd name="connsiteX107" fmla="*/ 3203730 w 8212842"/>
                <a:gd name="connsiteY107" fmla="*/ 34823 h 1807620"/>
                <a:gd name="connsiteX108" fmla="*/ 3198332 w 8212842"/>
                <a:gd name="connsiteY108" fmla="*/ 36716 h 1807620"/>
                <a:gd name="connsiteX109" fmla="*/ 3176171 w 8212842"/>
                <a:gd name="connsiteY109" fmla="*/ 45568 h 1807620"/>
                <a:gd name="connsiteX110" fmla="*/ 3170202 w 8212842"/>
                <a:gd name="connsiteY110" fmla="*/ 48019 h 1807620"/>
                <a:gd name="connsiteX111" fmla="*/ 3148726 w 8212842"/>
                <a:gd name="connsiteY111" fmla="*/ 57899 h 1807620"/>
                <a:gd name="connsiteX112" fmla="*/ 3142884 w 8212842"/>
                <a:gd name="connsiteY112" fmla="*/ 60668 h 1807620"/>
                <a:gd name="connsiteX113" fmla="*/ 3121980 w 8212842"/>
                <a:gd name="connsiteY113" fmla="*/ 71590 h 1807620"/>
                <a:gd name="connsiteX114" fmla="*/ 3116341 w 8212842"/>
                <a:gd name="connsiteY114" fmla="*/ 74650 h 1807620"/>
                <a:gd name="connsiteX115" fmla="*/ 3095945 w 8212842"/>
                <a:gd name="connsiteY115" fmla="*/ 86652 h 1807620"/>
                <a:gd name="connsiteX116" fmla="*/ 3090700 w 8212842"/>
                <a:gd name="connsiteY116" fmla="*/ 89865 h 1807620"/>
                <a:gd name="connsiteX117" fmla="*/ 3070685 w 8212842"/>
                <a:gd name="connsiteY117" fmla="*/ 103035 h 1807620"/>
                <a:gd name="connsiteX118" fmla="*/ 3065986 w 8212842"/>
                <a:gd name="connsiteY118" fmla="*/ 106273 h 1807620"/>
                <a:gd name="connsiteX119" fmla="*/ 3046326 w 8212842"/>
                <a:gd name="connsiteY119" fmla="*/ 120662 h 1807620"/>
                <a:gd name="connsiteX120" fmla="*/ 3042250 w 8212842"/>
                <a:gd name="connsiteY120" fmla="*/ 123787 h 1807620"/>
                <a:gd name="connsiteX121" fmla="*/ 3022882 w 8212842"/>
                <a:gd name="connsiteY121" fmla="*/ 139484 h 1807620"/>
                <a:gd name="connsiteX122" fmla="*/ 3019567 w 8212842"/>
                <a:gd name="connsiteY122" fmla="*/ 142329 h 1807620"/>
                <a:gd name="connsiteX123" fmla="*/ 3000429 w 8212842"/>
                <a:gd name="connsiteY123" fmla="*/ 159486 h 1807620"/>
                <a:gd name="connsiteX124" fmla="*/ 2998003 w 8212842"/>
                <a:gd name="connsiteY124" fmla="*/ 161798 h 1807620"/>
                <a:gd name="connsiteX125" fmla="*/ 2979016 w 8212842"/>
                <a:gd name="connsiteY125" fmla="*/ 180581 h 1807620"/>
                <a:gd name="connsiteX126" fmla="*/ 2977632 w 8212842"/>
                <a:gd name="connsiteY126" fmla="*/ 182054 h 1807620"/>
                <a:gd name="connsiteX127" fmla="*/ 2958709 w 8212842"/>
                <a:gd name="connsiteY127" fmla="*/ 202730 h 1807620"/>
                <a:gd name="connsiteX128" fmla="*/ 2958531 w 8212842"/>
                <a:gd name="connsiteY128" fmla="*/ 202946 h 1807620"/>
                <a:gd name="connsiteX129" fmla="*/ 2813955 w 8212842"/>
                <a:gd name="connsiteY129" fmla="*/ 590904 h 1807620"/>
                <a:gd name="connsiteX130" fmla="*/ 2673912 w 8212842"/>
                <a:gd name="connsiteY130" fmla="*/ 807007 h 1807620"/>
                <a:gd name="connsiteX131" fmla="*/ 2642620 w 8212842"/>
                <a:gd name="connsiteY131" fmla="*/ 821015 h 1807620"/>
                <a:gd name="connsiteX132" fmla="*/ 2393129 w 8212842"/>
                <a:gd name="connsiteY132" fmla="*/ 783804 h 1807620"/>
                <a:gd name="connsiteX133" fmla="*/ 1996064 w 8212842"/>
                <a:gd name="connsiteY133" fmla="*/ 629461 h 1807620"/>
                <a:gd name="connsiteX134" fmla="*/ 1608144 w 8212842"/>
                <a:gd name="connsiteY134" fmla="*/ 775612 h 1807620"/>
                <a:gd name="connsiteX135" fmla="*/ 1338333 w 8212842"/>
                <a:gd name="connsiteY135" fmla="*/ 815998 h 1807620"/>
                <a:gd name="connsiteX136" fmla="*/ 1333977 w 8212842"/>
                <a:gd name="connsiteY136" fmla="*/ 814055 h 1807620"/>
                <a:gd name="connsiteX137" fmla="*/ 1178034 w 8212842"/>
                <a:gd name="connsiteY137" fmla="*/ 575817 h 1807620"/>
                <a:gd name="connsiteX138" fmla="*/ 1176662 w 8212842"/>
                <a:gd name="connsiteY138" fmla="*/ 546403 h 1807620"/>
                <a:gd name="connsiteX139" fmla="*/ 636825 w 8212842"/>
                <a:gd name="connsiteY139" fmla="*/ 1892 h 1807620"/>
                <a:gd name="connsiteX140" fmla="*/ 1916 w 8212842"/>
                <a:gd name="connsiteY140" fmla="*/ 637132 h 1807620"/>
                <a:gd name="connsiteX141" fmla="*/ 544929 w 8212842"/>
                <a:gd name="connsiteY141" fmla="*/ 1176576 h 1807620"/>
                <a:gd name="connsiteX142" fmla="*/ 975203 w 8212842"/>
                <a:gd name="connsiteY142" fmla="*/ 1033612 h 1807620"/>
                <a:gd name="connsiteX143" fmla="*/ 1252037 w 8212842"/>
                <a:gd name="connsiteY143" fmla="*/ 993976 h 1807620"/>
                <a:gd name="connsiteX144" fmla="*/ 1407141 w 8212842"/>
                <a:gd name="connsiteY144" fmla="*/ 1231846 h 1807620"/>
                <a:gd name="connsiteX145" fmla="*/ 1411688 w 8212842"/>
                <a:gd name="connsiteY145" fmla="*/ 1293733 h 1807620"/>
                <a:gd name="connsiteX146" fmla="*/ 1928386 w 8212842"/>
                <a:gd name="connsiteY146" fmla="*/ 1803815 h 1807620"/>
                <a:gd name="connsiteX147" fmla="*/ 2585152 w 8212842"/>
                <a:gd name="connsiteY147" fmla="*/ 1218537 h 1807620"/>
                <a:gd name="connsiteX148" fmla="*/ 2585152 w 8212842"/>
                <a:gd name="connsiteY148" fmla="*/ 1217013 h 1807620"/>
                <a:gd name="connsiteX149" fmla="*/ 2725207 w 8212842"/>
                <a:gd name="connsiteY149" fmla="*/ 1000643 h 1807620"/>
                <a:gd name="connsiteX150" fmla="*/ 2756500 w 8212842"/>
                <a:gd name="connsiteY150" fmla="*/ 986648 h 1807620"/>
                <a:gd name="connsiteX151" fmla="*/ 3005991 w 8212842"/>
                <a:gd name="connsiteY151" fmla="*/ 1023846 h 1807620"/>
                <a:gd name="connsiteX152" fmla="*/ 3154695 w 8212842"/>
                <a:gd name="connsiteY152" fmla="*/ 1123096 h 1807620"/>
                <a:gd name="connsiteX153" fmla="*/ 3156448 w 8212842"/>
                <a:gd name="connsiteY153" fmla="*/ 1123922 h 1807620"/>
                <a:gd name="connsiteX154" fmla="*/ 3174913 w 8212842"/>
                <a:gd name="connsiteY154" fmla="*/ 1132037 h 1807620"/>
                <a:gd name="connsiteX155" fmla="*/ 3181771 w 8212842"/>
                <a:gd name="connsiteY155" fmla="*/ 1134945 h 1807620"/>
                <a:gd name="connsiteX156" fmla="*/ 3196491 w 8212842"/>
                <a:gd name="connsiteY156" fmla="*/ 1140648 h 1807620"/>
                <a:gd name="connsiteX157" fmla="*/ 3207819 w 8212842"/>
                <a:gd name="connsiteY157" fmla="*/ 1144852 h 1807620"/>
                <a:gd name="connsiteX158" fmla="*/ 3219312 w 8212842"/>
                <a:gd name="connsiteY158" fmla="*/ 1148712 h 1807620"/>
                <a:gd name="connsiteX159" fmla="*/ 3234337 w 8212842"/>
                <a:gd name="connsiteY159" fmla="*/ 1153487 h 1807620"/>
                <a:gd name="connsiteX160" fmla="*/ 3243354 w 8212842"/>
                <a:gd name="connsiteY160" fmla="*/ 1156078 h 1807620"/>
                <a:gd name="connsiteX161" fmla="*/ 3261260 w 8212842"/>
                <a:gd name="connsiteY161" fmla="*/ 1160866 h 1807620"/>
                <a:gd name="connsiteX162" fmla="*/ 3268474 w 8212842"/>
                <a:gd name="connsiteY162" fmla="*/ 1162593 h 1807620"/>
                <a:gd name="connsiteX163" fmla="*/ 3288311 w 8212842"/>
                <a:gd name="connsiteY163" fmla="*/ 1166911 h 1807620"/>
                <a:gd name="connsiteX164" fmla="*/ 3294750 w 8212842"/>
                <a:gd name="connsiteY164" fmla="*/ 1168143 h 1807620"/>
                <a:gd name="connsiteX165" fmla="*/ 3315324 w 8212842"/>
                <a:gd name="connsiteY165" fmla="*/ 1171598 h 1807620"/>
                <a:gd name="connsiteX166" fmla="*/ 3322081 w 8212842"/>
                <a:gd name="connsiteY166" fmla="*/ 1172563 h 1807620"/>
                <a:gd name="connsiteX167" fmla="*/ 3341931 w 8212842"/>
                <a:gd name="connsiteY167" fmla="*/ 1174950 h 1807620"/>
                <a:gd name="connsiteX168" fmla="*/ 3350592 w 8212842"/>
                <a:gd name="connsiteY168" fmla="*/ 1175789 h 1807620"/>
                <a:gd name="connsiteX169" fmla="*/ 3358656 w 8212842"/>
                <a:gd name="connsiteY169" fmla="*/ 1176576 h 1807620"/>
                <a:gd name="connsiteX170" fmla="*/ 3367039 w 8212842"/>
                <a:gd name="connsiteY170" fmla="*/ 1176970 h 1807620"/>
                <a:gd name="connsiteX171" fmla="*/ 3382050 w 8212842"/>
                <a:gd name="connsiteY171" fmla="*/ 1177694 h 1807620"/>
                <a:gd name="connsiteX172" fmla="*/ 3395931 w 8212842"/>
                <a:gd name="connsiteY172" fmla="*/ 1178024 h 1807620"/>
                <a:gd name="connsiteX173" fmla="*/ 3403043 w 8212842"/>
                <a:gd name="connsiteY173" fmla="*/ 1178201 h 1807620"/>
                <a:gd name="connsiteX174" fmla="*/ 3412644 w 8212842"/>
                <a:gd name="connsiteY174" fmla="*/ 1177973 h 1807620"/>
                <a:gd name="connsiteX175" fmla="*/ 3424366 w 8212842"/>
                <a:gd name="connsiteY175" fmla="*/ 1177694 h 1807620"/>
                <a:gd name="connsiteX176" fmla="*/ 3442654 w 8212842"/>
                <a:gd name="connsiteY176" fmla="*/ 1176716 h 1807620"/>
                <a:gd name="connsiteX177" fmla="*/ 3452751 w 8212842"/>
                <a:gd name="connsiteY177" fmla="*/ 1176030 h 1807620"/>
                <a:gd name="connsiteX178" fmla="*/ 3473591 w 8212842"/>
                <a:gd name="connsiteY178" fmla="*/ 1173845 h 1807620"/>
                <a:gd name="connsiteX179" fmla="*/ 3480805 w 8212842"/>
                <a:gd name="connsiteY179" fmla="*/ 1173007 h 1807620"/>
                <a:gd name="connsiteX180" fmla="*/ 3565082 w 8212842"/>
                <a:gd name="connsiteY180" fmla="*/ 1155456 h 1807620"/>
                <a:gd name="connsiteX181" fmla="*/ 3566415 w 8212842"/>
                <a:gd name="connsiteY181" fmla="*/ 1155049 h 1807620"/>
                <a:gd name="connsiteX182" fmla="*/ 3591968 w 8212842"/>
                <a:gd name="connsiteY182" fmla="*/ 1147010 h 1807620"/>
                <a:gd name="connsiteX183" fmla="*/ 3595231 w 8212842"/>
                <a:gd name="connsiteY183" fmla="*/ 1145855 h 1807620"/>
                <a:gd name="connsiteX184" fmla="*/ 3618472 w 8212842"/>
                <a:gd name="connsiteY184" fmla="*/ 1137270 h 1807620"/>
                <a:gd name="connsiteX185" fmla="*/ 3622143 w 8212842"/>
                <a:gd name="connsiteY185" fmla="*/ 1135784 h 1807620"/>
                <a:gd name="connsiteX186" fmla="*/ 3644635 w 8212842"/>
                <a:gd name="connsiteY186" fmla="*/ 1126195 h 1807620"/>
                <a:gd name="connsiteX187" fmla="*/ 3647949 w 8212842"/>
                <a:gd name="connsiteY187" fmla="*/ 1124671 h 1807620"/>
                <a:gd name="connsiteX188" fmla="*/ 3670631 w 8212842"/>
                <a:gd name="connsiteY188" fmla="*/ 1113673 h 1807620"/>
                <a:gd name="connsiteX189" fmla="*/ 3672841 w 8212842"/>
                <a:gd name="connsiteY189" fmla="*/ 1112530 h 1807620"/>
                <a:gd name="connsiteX190" fmla="*/ 3696793 w 8212842"/>
                <a:gd name="connsiteY190" fmla="*/ 1099424 h 1807620"/>
                <a:gd name="connsiteX191" fmla="*/ 3696933 w 8212842"/>
                <a:gd name="connsiteY191" fmla="*/ 1099360 h 1807620"/>
                <a:gd name="connsiteX192" fmla="*/ 3786671 w 8212842"/>
                <a:gd name="connsiteY192" fmla="*/ 1035771 h 1807620"/>
                <a:gd name="connsiteX193" fmla="*/ 4024719 w 8212842"/>
                <a:gd name="connsiteY193" fmla="*/ 979676 h 1807620"/>
                <a:gd name="connsiteX194" fmla="*/ 4065765 w 8212842"/>
                <a:gd name="connsiteY194" fmla="*/ 993976 h 1807620"/>
                <a:gd name="connsiteX195" fmla="*/ 4220870 w 8212842"/>
                <a:gd name="connsiteY195" fmla="*/ 1231846 h 1807620"/>
                <a:gd name="connsiteX196" fmla="*/ 4225404 w 8212842"/>
                <a:gd name="connsiteY196" fmla="*/ 1293733 h 1807620"/>
                <a:gd name="connsiteX197" fmla="*/ 4227931 w 8212842"/>
                <a:gd name="connsiteY197" fmla="*/ 1308694 h 1807620"/>
                <a:gd name="connsiteX198" fmla="*/ 4230827 w 8212842"/>
                <a:gd name="connsiteY198" fmla="*/ 1325813 h 1807620"/>
                <a:gd name="connsiteX199" fmla="*/ 4239882 w 8212842"/>
                <a:gd name="connsiteY199" fmla="*/ 1366733 h 1807620"/>
                <a:gd name="connsiteX200" fmla="*/ 4240961 w 8212842"/>
                <a:gd name="connsiteY200" fmla="*/ 1370860 h 1807620"/>
                <a:gd name="connsiteX201" fmla="*/ 4582070 w 8212842"/>
                <a:gd name="connsiteY201" fmla="*/ 1761549 h 1807620"/>
                <a:gd name="connsiteX202" fmla="*/ 4584470 w 8212842"/>
                <a:gd name="connsiteY202" fmla="*/ 1762578 h 1807620"/>
                <a:gd name="connsiteX203" fmla="*/ 4611419 w 8212842"/>
                <a:gd name="connsiteY203" fmla="*/ 1773017 h 1807620"/>
                <a:gd name="connsiteX204" fmla="*/ 4634699 w 8212842"/>
                <a:gd name="connsiteY204" fmla="*/ 1780917 h 1807620"/>
                <a:gd name="connsiteX205" fmla="*/ 4653952 w 8212842"/>
                <a:gd name="connsiteY205" fmla="*/ 1786568 h 1807620"/>
                <a:gd name="connsiteX206" fmla="*/ 4686311 w 8212842"/>
                <a:gd name="connsiteY206" fmla="*/ 1794531 h 1807620"/>
                <a:gd name="connsiteX207" fmla="*/ 4700281 w 8212842"/>
                <a:gd name="connsiteY207" fmla="*/ 1797287 h 1807620"/>
                <a:gd name="connsiteX208" fmla="*/ 4739093 w 8212842"/>
                <a:gd name="connsiteY208" fmla="*/ 1803345 h 1807620"/>
                <a:gd name="connsiteX209" fmla="*/ 4742115 w 8212842"/>
                <a:gd name="connsiteY209" fmla="*/ 1803815 h 1807620"/>
                <a:gd name="connsiteX210" fmla="*/ 4751158 w 8212842"/>
                <a:gd name="connsiteY210" fmla="*/ 1804589 h 1807620"/>
                <a:gd name="connsiteX211" fmla="*/ 4762206 w 8212842"/>
                <a:gd name="connsiteY211" fmla="*/ 1805720 h 1807620"/>
                <a:gd name="connsiteX212" fmla="*/ 4768138 w 8212842"/>
                <a:gd name="connsiteY212" fmla="*/ 1806025 h 1807620"/>
                <a:gd name="connsiteX213" fmla="*/ 4786412 w 8212842"/>
                <a:gd name="connsiteY213" fmla="*/ 1806964 h 1807620"/>
                <a:gd name="connsiteX214" fmla="*/ 4801817 w 8212842"/>
                <a:gd name="connsiteY214" fmla="*/ 1807422 h 1807620"/>
                <a:gd name="connsiteX215" fmla="*/ 4818937 w 8212842"/>
                <a:gd name="connsiteY215" fmla="*/ 1807358 h 1807620"/>
                <a:gd name="connsiteX216" fmla="*/ 4835028 w 8212842"/>
                <a:gd name="connsiteY216" fmla="*/ 1806964 h 1807620"/>
                <a:gd name="connsiteX217" fmla="*/ 4850903 w 8212842"/>
                <a:gd name="connsiteY217" fmla="*/ 1806012 h 1807620"/>
                <a:gd name="connsiteX218" fmla="*/ 4867807 w 8212842"/>
                <a:gd name="connsiteY218" fmla="*/ 1804691 h 1807620"/>
                <a:gd name="connsiteX219" fmla="*/ 4882221 w 8212842"/>
                <a:gd name="connsiteY219" fmla="*/ 1803002 h 1807620"/>
                <a:gd name="connsiteX220" fmla="*/ 4900039 w 8212842"/>
                <a:gd name="connsiteY220" fmla="*/ 1800627 h 1807620"/>
                <a:gd name="connsiteX221" fmla="*/ 4912942 w 8212842"/>
                <a:gd name="connsiteY221" fmla="*/ 1798405 h 1807620"/>
                <a:gd name="connsiteX222" fmla="*/ 4931687 w 8212842"/>
                <a:gd name="connsiteY222" fmla="*/ 1794861 h 1807620"/>
                <a:gd name="connsiteX223" fmla="*/ 4942902 w 8212842"/>
                <a:gd name="connsiteY223" fmla="*/ 1792283 h 1807620"/>
                <a:gd name="connsiteX224" fmla="*/ 4962714 w 8212842"/>
                <a:gd name="connsiteY224" fmla="*/ 1787432 h 1807620"/>
                <a:gd name="connsiteX225" fmla="*/ 4972035 w 8212842"/>
                <a:gd name="connsiteY225" fmla="*/ 1784739 h 1807620"/>
                <a:gd name="connsiteX226" fmla="*/ 4993053 w 8212842"/>
                <a:gd name="connsiteY226" fmla="*/ 1778402 h 1807620"/>
                <a:gd name="connsiteX227" fmla="*/ 5000229 w 8212842"/>
                <a:gd name="connsiteY227" fmla="*/ 1775900 h 1807620"/>
                <a:gd name="connsiteX228" fmla="*/ 5022683 w 8212842"/>
                <a:gd name="connsiteY228" fmla="*/ 1767810 h 1807620"/>
                <a:gd name="connsiteX229" fmla="*/ 5027242 w 8212842"/>
                <a:gd name="connsiteY229" fmla="*/ 1765931 h 1807620"/>
                <a:gd name="connsiteX230" fmla="*/ 5051537 w 8212842"/>
                <a:gd name="connsiteY230" fmla="*/ 1755707 h 1807620"/>
                <a:gd name="connsiteX231" fmla="*/ 5052870 w 8212842"/>
                <a:gd name="connsiteY231" fmla="*/ 1755072 h 1807620"/>
                <a:gd name="connsiteX232" fmla="*/ 5398894 w 8212842"/>
                <a:gd name="connsiteY232" fmla="*/ 1216708 h 1807620"/>
                <a:gd name="connsiteX233" fmla="*/ 5538936 w 8212842"/>
                <a:gd name="connsiteY233" fmla="*/ 1000643 h 1807620"/>
                <a:gd name="connsiteX234" fmla="*/ 5570229 w 8212842"/>
                <a:gd name="connsiteY234" fmla="*/ 986648 h 1807620"/>
                <a:gd name="connsiteX235" fmla="*/ 5819707 w 8212842"/>
                <a:gd name="connsiteY235" fmla="*/ 1023846 h 1807620"/>
                <a:gd name="connsiteX236" fmla="*/ 6216772 w 8212842"/>
                <a:gd name="connsiteY236" fmla="*/ 1178201 h 1807620"/>
                <a:gd name="connsiteX237" fmla="*/ 6600400 w 8212842"/>
                <a:gd name="connsiteY237" fmla="*/ 1035771 h 1807620"/>
                <a:gd name="connsiteX238" fmla="*/ 6879723 w 8212842"/>
                <a:gd name="connsiteY238" fmla="*/ 993976 h 1807620"/>
                <a:gd name="connsiteX239" fmla="*/ 6879735 w 8212842"/>
                <a:gd name="connsiteY239" fmla="*/ 993989 h 1807620"/>
                <a:gd name="connsiteX240" fmla="*/ 7034828 w 8212842"/>
                <a:gd name="connsiteY240" fmla="*/ 1231859 h 1807620"/>
                <a:gd name="connsiteX241" fmla="*/ 7036478 w 8212842"/>
                <a:gd name="connsiteY241" fmla="*/ 1264980 h 1807620"/>
                <a:gd name="connsiteX242" fmla="*/ 7575935 w 8212842"/>
                <a:gd name="connsiteY242" fmla="*/ 1805720 h 1807620"/>
                <a:gd name="connsiteX243" fmla="*/ 8210921 w 8212842"/>
                <a:gd name="connsiteY243" fmla="*/ 1170455 h 1807620"/>
                <a:gd name="connsiteX0" fmla="*/ 8210921 w 8210921"/>
                <a:gd name="connsiteY0" fmla="*/ 1170455 h 1807617"/>
                <a:gd name="connsiteX1" fmla="*/ 7237659 w 8210921"/>
                <a:gd name="connsiteY1" fmla="*/ 774038 h 1807617"/>
                <a:gd name="connsiteX2" fmla="*/ 6960812 w 8210921"/>
                <a:gd name="connsiteY2" fmla="*/ 813674 h 1807617"/>
                <a:gd name="connsiteX3" fmla="*/ 6960812 w 8210921"/>
                <a:gd name="connsiteY3" fmla="*/ 813674 h 1807617"/>
                <a:gd name="connsiteX4" fmla="*/ 6805720 w 8210921"/>
                <a:gd name="connsiteY4" fmla="*/ 575791 h 1807617"/>
                <a:gd name="connsiteX5" fmla="*/ 6804082 w 8210921"/>
                <a:gd name="connsiteY5" fmla="*/ 542835 h 1807617"/>
                <a:gd name="connsiteX6" fmla="*/ 6255113 w 8210921"/>
                <a:gd name="connsiteY6" fmla="*/ 1232 h 1807617"/>
                <a:gd name="connsiteX7" fmla="*/ 5627684 w 8210921"/>
                <a:gd name="connsiteY7" fmla="*/ 589113 h 1807617"/>
                <a:gd name="connsiteX8" fmla="*/ 5627684 w 8210921"/>
                <a:gd name="connsiteY8" fmla="*/ 590625 h 1807617"/>
                <a:gd name="connsiteX9" fmla="*/ 5487641 w 8210921"/>
                <a:gd name="connsiteY9" fmla="*/ 807007 h 1807617"/>
                <a:gd name="connsiteX10" fmla="*/ 5456349 w 8210921"/>
                <a:gd name="connsiteY10" fmla="*/ 821015 h 1807617"/>
                <a:gd name="connsiteX11" fmla="*/ 5206871 w 8210921"/>
                <a:gd name="connsiteY11" fmla="*/ 783804 h 1807617"/>
                <a:gd name="connsiteX12" fmla="*/ 5058065 w 8210921"/>
                <a:gd name="connsiteY12" fmla="*/ 684516 h 1807617"/>
                <a:gd name="connsiteX13" fmla="*/ 5056351 w 8210921"/>
                <a:gd name="connsiteY13" fmla="*/ 683703 h 1807617"/>
                <a:gd name="connsiteX14" fmla="*/ 5037973 w 8210921"/>
                <a:gd name="connsiteY14" fmla="*/ 675626 h 1807617"/>
                <a:gd name="connsiteX15" fmla="*/ 5030976 w 8210921"/>
                <a:gd name="connsiteY15" fmla="*/ 672667 h 1807617"/>
                <a:gd name="connsiteX16" fmla="*/ 5016396 w 8210921"/>
                <a:gd name="connsiteY16" fmla="*/ 667028 h 1807617"/>
                <a:gd name="connsiteX17" fmla="*/ 5004979 w 8210921"/>
                <a:gd name="connsiteY17" fmla="*/ 662799 h 1807617"/>
                <a:gd name="connsiteX18" fmla="*/ 4993549 w 8210921"/>
                <a:gd name="connsiteY18" fmla="*/ 658951 h 1807617"/>
                <a:gd name="connsiteX19" fmla="*/ 4978436 w 8210921"/>
                <a:gd name="connsiteY19" fmla="*/ 654137 h 1807617"/>
                <a:gd name="connsiteX20" fmla="*/ 4969546 w 8210921"/>
                <a:gd name="connsiteY20" fmla="*/ 651585 h 1807617"/>
                <a:gd name="connsiteX21" fmla="*/ 4951525 w 8210921"/>
                <a:gd name="connsiteY21" fmla="*/ 646771 h 1807617"/>
                <a:gd name="connsiteX22" fmla="*/ 4944413 w 8210921"/>
                <a:gd name="connsiteY22" fmla="*/ 645070 h 1807617"/>
                <a:gd name="connsiteX23" fmla="*/ 4924474 w 8210921"/>
                <a:gd name="connsiteY23" fmla="*/ 640726 h 1807617"/>
                <a:gd name="connsiteX24" fmla="*/ 4918111 w 8210921"/>
                <a:gd name="connsiteY24" fmla="*/ 639520 h 1807617"/>
                <a:gd name="connsiteX25" fmla="*/ 4897512 w 8210921"/>
                <a:gd name="connsiteY25" fmla="*/ 636053 h 1807617"/>
                <a:gd name="connsiteX26" fmla="*/ 4890730 w 8210921"/>
                <a:gd name="connsiteY26" fmla="*/ 635075 h 1807617"/>
                <a:gd name="connsiteX27" fmla="*/ 4870867 w 8210921"/>
                <a:gd name="connsiteY27" fmla="*/ 632687 h 1807617"/>
                <a:gd name="connsiteX28" fmla="*/ 4862269 w 8210921"/>
                <a:gd name="connsiteY28" fmla="*/ 631862 h 1807617"/>
                <a:gd name="connsiteX29" fmla="*/ 4854129 w 8210921"/>
                <a:gd name="connsiteY29" fmla="*/ 631074 h 1807617"/>
                <a:gd name="connsiteX30" fmla="*/ 4845734 w 8210921"/>
                <a:gd name="connsiteY30" fmla="*/ 630668 h 1807617"/>
                <a:gd name="connsiteX31" fmla="*/ 4830811 w 8210921"/>
                <a:gd name="connsiteY31" fmla="*/ 629969 h 1807617"/>
                <a:gd name="connsiteX32" fmla="*/ 4816854 w 8210921"/>
                <a:gd name="connsiteY32" fmla="*/ 629626 h 1807617"/>
                <a:gd name="connsiteX33" fmla="*/ 4809793 w 8210921"/>
                <a:gd name="connsiteY33" fmla="*/ 629461 h 1807617"/>
                <a:gd name="connsiteX34" fmla="*/ 4800357 w 8210921"/>
                <a:gd name="connsiteY34" fmla="*/ 629677 h 1807617"/>
                <a:gd name="connsiteX35" fmla="*/ 4788203 w 8210921"/>
                <a:gd name="connsiteY35" fmla="*/ 629969 h 1807617"/>
                <a:gd name="connsiteX36" fmla="*/ 4770309 w 8210921"/>
                <a:gd name="connsiteY36" fmla="*/ 630935 h 1807617"/>
                <a:gd name="connsiteX37" fmla="*/ 4759730 w 8210921"/>
                <a:gd name="connsiteY37" fmla="*/ 631658 h 1807617"/>
                <a:gd name="connsiteX38" fmla="*/ 4739765 w 8210921"/>
                <a:gd name="connsiteY38" fmla="*/ 633754 h 1807617"/>
                <a:gd name="connsiteX39" fmla="*/ 4731561 w 8210921"/>
                <a:gd name="connsiteY39" fmla="*/ 634719 h 1807617"/>
                <a:gd name="connsiteX40" fmla="*/ 4707292 w 8210921"/>
                <a:gd name="connsiteY40" fmla="*/ 638491 h 1807617"/>
                <a:gd name="connsiteX41" fmla="*/ 4703774 w 8210921"/>
                <a:gd name="connsiteY41" fmla="*/ 639075 h 1807617"/>
                <a:gd name="connsiteX42" fmla="*/ 4619966 w 8210921"/>
                <a:gd name="connsiteY42" fmla="*/ 660932 h 1807617"/>
                <a:gd name="connsiteX43" fmla="*/ 4619662 w 8210921"/>
                <a:gd name="connsiteY43" fmla="*/ 661046 h 1807617"/>
                <a:gd name="connsiteX44" fmla="*/ 4593513 w 8210921"/>
                <a:gd name="connsiteY44" fmla="*/ 670711 h 1807617"/>
                <a:gd name="connsiteX45" fmla="*/ 4591455 w 8210921"/>
                <a:gd name="connsiteY45" fmla="*/ 671549 h 1807617"/>
                <a:gd name="connsiteX46" fmla="*/ 4567567 w 8210921"/>
                <a:gd name="connsiteY46" fmla="*/ 681747 h 1807617"/>
                <a:gd name="connsiteX47" fmla="*/ 4564913 w 8210921"/>
                <a:gd name="connsiteY47" fmla="*/ 682979 h 1807617"/>
                <a:gd name="connsiteX48" fmla="*/ 4542002 w 8210921"/>
                <a:gd name="connsiteY48" fmla="*/ 694091 h 1807617"/>
                <a:gd name="connsiteX49" fmla="*/ 4539601 w 8210921"/>
                <a:gd name="connsiteY49" fmla="*/ 695349 h 1807617"/>
                <a:gd name="connsiteX50" fmla="*/ 4516856 w 8210921"/>
                <a:gd name="connsiteY50" fmla="*/ 707795 h 1807617"/>
                <a:gd name="connsiteX51" fmla="*/ 4515192 w 8210921"/>
                <a:gd name="connsiteY51" fmla="*/ 708760 h 1807617"/>
                <a:gd name="connsiteX52" fmla="*/ 4491964 w 8210921"/>
                <a:gd name="connsiteY52" fmla="*/ 722946 h 1807617"/>
                <a:gd name="connsiteX53" fmla="*/ 4491595 w 8210921"/>
                <a:gd name="connsiteY53" fmla="*/ 723174 h 1807617"/>
                <a:gd name="connsiteX54" fmla="*/ 4421873 w 8210921"/>
                <a:gd name="connsiteY54" fmla="*/ 775612 h 1807617"/>
                <a:gd name="connsiteX55" fmla="*/ 4412678 w 8210921"/>
                <a:gd name="connsiteY55" fmla="*/ 783105 h 1807617"/>
                <a:gd name="connsiteX56" fmla="*/ 4147083 w 8210921"/>
                <a:gd name="connsiteY56" fmla="*/ 813674 h 1807617"/>
                <a:gd name="connsiteX57" fmla="*/ 4147083 w 8210921"/>
                <a:gd name="connsiteY57" fmla="*/ 813674 h 1807617"/>
                <a:gd name="connsiteX58" fmla="*/ 3991991 w 8210921"/>
                <a:gd name="connsiteY58" fmla="*/ 575791 h 1807617"/>
                <a:gd name="connsiteX59" fmla="*/ 3990353 w 8210921"/>
                <a:gd name="connsiteY59" fmla="*/ 542835 h 1807617"/>
                <a:gd name="connsiteX60" fmla="*/ 3820796 w 8210921"/>
                <a:gd name="connsiteY60" fmla="*/ 175056 h 1807617"/>
                <a:gd name="connsiteX61" fmla="*/ 3820516 w 8210921"/>
                <a:gd name="connsiteY61" fmla="*/ 174777 h 1807617"/>
                <a:gd name="connsiteX62" fmla="*/ 3803689 w 8210921"/>
                <a:gd name="connsiteY62" fmla="*/ 158508 h 1807617"/>
                <a:gd name="connsiteX63" fmla="*/ 3801530 w 8210921"/>
                <a:gd name="connsiteY63" fmla="*/ 156464 h 1807617"/>
                <a:gd name="connsiteX64" fmla="*/ 3785833 w 8210921"/>
                <a:gd name="connsiteY64" fmla="*/ 142544 h 1807617"/>
                <a:gd name="connsiteX65" fmla="*/ 3781756 w 8210921"/>
                <a:gd name="connsiteY65" fmla="*/ 139014 h 1807617"/>
                <a:gd name="connsiteX66" fmla="*/ 3767252 w 8210921"/>
                <a:gd name="connsiteY66" fmla="*/ 127228 h 1807617"/>
                <a:gd name="connsiteX67" fmla="*/ 3761220 w 8210921"/>
                <a:gd name="connsiteY67" fmla="*/ 122453 h 1807617"/>
                <a:gd name="connsiteX68" fmla="*/ 3747898 w 8210921"/>
                <a:gd name="connsiteY68" fmla="*/ 112535 h 1807617"/>
                <a:gd name="connsiteX69" fmla="*/ 3740011 w 8210921"/>
                <a:gd name="connsiteY69" fmla="*/ 106820 h 1807617"/>
                <a:gd name="connsiteX70" fmla="*/ 3727781 w 8210921"/>
                <a:gd name="connsiteY70" fmla="*/ 98526 h 1807617"/>
                <a:gd name="connsiteX71" fmla="*/ 3718154 w 8210921"/>
                <a:gd name="connsiteY71" fmla="*/ 92164 h 1807617"/>
                <a:gd name="connsiteX72" fmla="*/ 3706864 w 8210921"/>
                <a:gd name="connsiteY72" fmla="*/ 85204 h 1807617"/>
                <a:gd name="connsiteX73" fmla="*/ 3695714 w 8210921"/>
                <a:gd name="connsiteY73" fmla="*/ 78511 h 1807617"/>
                <a:gd name="connsiteX74" fmla="*/ 3685160 w 8210921"/>
                <a:gd name="connsiteY74" fmla="*/ 72631 h 1807617"/>
                <a:gd name="connsiteX75" fmla="*/ 3672727 w 8210921"/>
                <a:gd name="connsiteY75" fmla="*/ 65900 h 1807617"/>
                <a:gd name="connsiteX76" fmla="*/ 3662681 w 8210921"/>
                <a:gd name="connsiteY76" fmla="*/ 60858 h 1807617"/>
                <a:gd name="connsiteX77" fmla="*/ 3649194 w 8210921"/>
                <a:gd name="connsiteY77" fmla="*/ 54318 h 1807617"/>
                <a:gd name="connsiteX78" fmla="*/ 3639516 w 8210921"/>
                <a:gd name="connsiteY78" fmla="*/ 49987 h 1807617"/>
                <a:gd name="connsiteX79" fmla="*/ 3625191 w 8210921"/>
                <a:gd name="connsiteY79" fmla="*/ 43802 h 1807617"/>
                <a:gd name="connsiteX80" fmla="*/ 3615602 w 8210921"/>
                <a:gd name="connsiteY80" fmla="*/ 40005 h 1807617"/>
                <a:gd name="connsiteX81" fmla="*/ 3600781 w 8210921"/>
                <a:gd name="connsiteY81" fmla="*/ 34392 h 1807617"/>
                <a:gd name="connsiteX82" fmla="*/ 3590926 w 8210921"/>
                <a:gd name="connsiteY82" fmla="*/ 31001 h 1807617"/>
                <a:gd name="connsiteX83" fmla="*/ 3575940 w 8210921"/>
                <a:gd name="connsiteY83" fmla="*/ 26073 h 1807617"/>
                <a:gd name="connsiteX84" fmla="*/ 3565666 w 8210921"/>
                <a:gd name="connsiteY84" fmla="*/ 23051 h 1807617"/>
                <a:gd name="connsiteX85" fmla="*/ 3550718 w 8210921"/>
                <a:gd name="connsiteY85" fmla="*/ 18872 h 1807617"/>
                <a:gd name="connsiteX86" fmla="*/ 3539733 w 8210921"/>
                <a:gd name="connsiteY86" fmla="*/ 16180 h 1807617"/>
                <a:gd name="connsiteX87" fmla="*/ 3525166 w 8210921"/>
                <a:gd name="connsiteY87" fmla="*/ 12827 h 1807617"/>
                <a:gd name="connsiteX88" fmla="*/ 3513279 w 8210921"/>
                <a:gd name="connsiteY88" fmla="*/ 10490 h 1807617"/>
                <a:gd name="connsiteX89" fmla="*/ 3499233 w 8210921"/>
                <a:gd name="connsiteY89" fmla="*/ 7925 h 1807617"/>
                <a:gd name="connsiteX90" fmla="*/ 3486291 w 8210921"/>
                <a:gd name="connsiteY90" fmla="*/ 5994 h 1807617"/>
                <a:gd name="connsiteX91" fmla="*/ 3473020 w 8210921"/>
                <a:gd name="connsiteY91" fmla="*/ 4204 h 1807617"/>
                <a:gd name="connsiteX92" fmla="*/ 3458897 w 8210921"/>
                <a:gd name="connsiteY92" fmla="*/ 2756 h 1807617"/>
                <a:gd name="connsiteX93" fmla="*/ 3450554 w 8210921"/>
                <a:gd name="connsiteY93" fmla="*/ 1892 h 1807617"/>
                <a:gd name="connsiteX94" fmla="*/ 3446959 w 8210921"/>
                <a:gd name="connsiteY94" fmla="*/ 1715 h 1807617"/>
                <a:gd name="connsiteX95" fmla="*/ 3441371 w 8210921"/>
                <a:gd name="connsiteY95" fmla="*/ 1232 h 1807617"/>
                <a:gd name="connsiteX96" fmla="*/ 3427071 w 8210921"/>
                <a:gd name="connsiteY96" fmla="*/ 699 h 1807617"/>
                <a:gd name="connsiteX97" fmla="*/ 3413317 w 8210921"/>
                <a:gd name="connsiteY97" fmla="*/ 191 h 1807617"/>
                <a:gd name="connsiteX98" fmla="*/ 3394877 w 8210921"/>
                <a:gd name="connsiteY98" fmla="*/ 279 h 1807617"/>
                <a:gd name="connsiteX99" fmla="*/ 3380551 w 8210921"/>
                <a:gd name="connsiteY99" fmla="*/ 495 h 1807617"/>
                <a:gd name="connsiteX100" fmla="*/ 3363571 w 8210921"/>
                <a:gd name="connsiteY100" fmla="*/ 1524 h 1807617"/>
                <a:gd name="connsiteX101" fmla="*/ 3348242 w 8210921"/>
                <a:gd name="connsiteY101" fmla="*/ 2578 h 1807617"/>
                <a:gd name="connsiteX102" fmla="*/ 3333765 w 8210921"/>
                <a:gd name="connsiteY102" fmla="*/ 4255 h 1807617"/>
                <a:gd name="connsiteX103" fmla="*/ 3316467 w 8210921"/>
                <a:gd name="connsiteY103" fmla="*/ 6363 h 1807617"/>
                <a:gd name="connsiteX104" fmla="*/ 3309520 w 8210921"/>
                <a:gd name="connsiteY104" fmla="*/ 7569 h 1807617"/>
                <a:gd name="connsiteX105" fmla="*/ 3230120 w 8210921"/>
                <a:gd name="connsiteY105" fmla="*/ 25971 h 1807617"/>
                <a:gd name="connsiteX106" fmla="*/ 3227212 w 8210921"/>
                <a:gd name="connsiteY106" fmla="*/ 26810 h 1807617"/>
                <a:gd name="connsiteX107" fmla="*/ 3203730 w 8210921"/>
                <a:gd name="connsiteY107" fmla="*/ 34823 h 1807617"/>
                <a:gd name="connsiteX108" fmla="*/ 3198332 w 8210921"/>
                <a:gd name="connsiteY108" fmla="*/ 36716 h 1807617"/>
                <a:gd name="connsiteX109" fmla="*/ 3176171 w 8210921"/>
                <a:gd name="connsiteY109" fmla="*/ 45568 h 1807617"/>
                <a:gd name="connsiteX110" fmla="*/ 3170202 w 8210921"/>
                <a:gd name="connsiteY110" fmla="*/ 48019 h 1807617"/>
                <a:gd name="connsiteX111" fmla="*/ 3148726 w 8210921"/>
                <a:gd name="connsiteY111" fmla="*/ 57899 h 1807617"/>
                <a:gd name="connsiteX112" fmla="*/ 3142884 w 8210921"/>
                <a:gd name="connsiteY112" fmla="*/ 60668 h 1807617"/>
                <a:gd name="connsiteX113" fmla="*/ 3121980 w 8210921"/>
                <a:gd name="connsiteY113" fmla="*/ 71590 h 1807617"/>
                <a:gd name="connsiteX114" fmla="*/ 3116341 w 8210921"/>
                <a:gd name="connsiteY114" fmla="*/ 74650 h 1807617"/>
                <a:gd name="connsiteX115" fmla="*/ 3095945 w 8210921"/>
                <a:gd name="connsiteY115" fmla="*/ 86652 h 1807617"/>
                <a:gd name="connsiteX116" fmla="*/ 3090700 w 8210921"/>
                <a:gd name="connsiteY116" fmla="*/ 89865 h 1807617"/>
                <a:gd name="connsiteX117" fmla="*/ 3070685 w 8210921"/>
                <a:gd name="connsiteY117" fmla="*/ 103035 h 1807617"/>
                <a:gd name="connsiteX118" fmla="*/ 3065986 w 8210921"/>
                <a:gd name="connsiteY118" fmla="*/ 106273 h 1807617"/>
                <a:gd name="connsiteX119" fmla="*/ 3046326 w 8210921"/>
                <a:gd name="connsiteY119" fmla="*/ 120662 h 1807617"/>
                <a:gd name="connsiteX120" fmla="*/ 3042250 w 8210921"/>
                <a:gd name="connsiteY120" fmla="*/ 123787 h 1807617"/>
                <a:gd name="connsiteX121" fmla="*/ 3022882 w 8210921"/>
                <a:gd name="connsiteY121" fmla="*/ 139484 h 1807617"/>
                <a:gd name="connsiteX122" fmla="*/ 3019567 w 8210921"/>
                <a:gd name="connsiteY122" fmla="*/ 142329 h 1807617"/>
                <a:gd name="connsiteX123" fmla="*/ 3000429 w 8210921"/>
                <a:gd name="connsiteY123" fmla="*/ 159486 h 1807617"/>
                <a:gd name="connsiteX124" fmla="*/ 2998003 w 8210921"/>
                <a:gd name="connsiteY124" fmla="*/ 161798 h 1807617"/>
                <a:gd name="connsiteX125" fmla="*/ 2979016 w 8210921"/>
                <a:gd name="connsiteY125" fmla="*/ 180581 h 1807617"/>
                <a:gd name="connsiteX126" fmla="*/ 2977632 w 8210921"/>
                <a:gd name="connsiteY126" fmla="*/ 182054 h 1807617"/>
                <a:gd name="connsiteX127" fmla="*/ 2958709 w 8210921"/>
                <a:gd name="connsiteY127" fmla="*/ 202730 h 1807617"/>
                <a:gd name="connsiteX128" fmla="*/ 2958531 w 8210921"/>
                <a:gd name="connsiteY128" fmla="*/ 202946 h 1807617"/>
                <a:gd name="connsiteX129" fmla="*/ 2813955 w 8210921"/>
                <a:gd name="connsiteY129" fmla="*/ 590904 h 1807617"/>
                <a:gd name="connsiteX130" fmla="*/ 2673912 w 8210921"/>
                <a:gd name="connsiteY130" fmla="*/ 807007 h 1807617"/>
                <a:gd name="connsiteX131" fmla="*/ 2642620 w 8210921"/>
                <a:gd name="connsiteY131" fmla="*/ 821015 h 1807617"/>
                <a:gd name="connsiteX132" fmla="*/ 2393129 w 8210921"/>
                <a:gd name="connsiteY132" fmla="*/ 783804 h 1807617"/>
                <a:gd name="connsiteX133" fmla="*/ 1996064 w 8210921"/>
                <a:gd name="connsiteY133" fmla="*/ 629461 h 1807617"/>
                <a:gd name="connsiteX134" fmla="*/ 1608144 w 8210921"/>
                <a:gd name="connsiteY134" fmla="*/ 775612 h 1807617"/>
                <a:gd name="connsiteX135" fmla="*/ 1338333 w 8210921"/>
                <a:gd name="connsiteY135" fmla="*/ 815998 h 1807617"/>
                <a:gd name="connsiteX136" fmla="*/ 1333977 w 8210921"/>
                <a:gd name="connsiteY136" fmla="*/ 814055 h 1807617"/>
                <a:gd name="connsiteX137" fmla="*/ 1178034 w 8210921"/>
                <a:gd name="connsiteY137" fmla="*/ 575817 h 1807617"/>
                <a:gd name="connsiteX138" fmla="*/ 1176662 w 8210921"/>
                <a:gd name="connsiteY138" fmla="*/ 546403 h 1807617"/>
                <a:gd name="connsiteX139" fmla="*/ 636825 w 8210921"/>
                <a:gd name="connsiteY139" fmla="*/ 1892 h 1807617"/>
                <a:gd name="connsiteX140" fmla="*/ 1916 w 8210921"/>
                <a:gd name="connsiteY140" fmla="*/ 637132 h 1807617"/>
                <a:gd name="connsiteX141" fmla="*/ 544929 w 8210921"/>
                <a:gd name="connsiteY141" fmla="*/ 1176576 h 1807617"/>
                <a:gd name="connsiteX142" fmla="*/ 975203 w 8210921"/>
                <a:gd name="connsiteY142" fmla="*/ 1033612 h 1807617"/>
                <a:gd name="connsiteX143" fmla="*/ 1252037 w 8210921"/>
                <a:gd name="connsiteY143" fmla="*/ 993976 h 1807617"/>
                <a:gd name="connsiteX144" fmla="*/ 1407141 w 8210921"/>
                <a:gd name="connsiteY144" fmla="*/ 1231846 h 1807617"/>
                <a:gd name="connsiteX145" fmla="*/ 1411688 w 8210921"/>
                <a:gd name="connsiteY145" fmla="*/ 1293733 h 1807617"/>
                <a:gd name="connsiteX146" fmla="*/ 1928386 w 8210921"/>
                <a:gd name="connsiteY146" fmla="*/ 1803815 h 1807617"/>
                <a:gd name="connsiteX147" fmla="*/ 2585152 w 8210921"/>
                <a:gd name="connsiteY147" fmla="*/ 1218537 h 1807617"/>
                <a:gd name="connsiteX148" fmla="*/ 2585152 w 8210921"/>
                <a:gd name="connsiteY148" fmla="*/ 1217013 h 1807617"/>
                <a:gd name="connsiteX149" fmla="*/ 2725207 w 8210921"/>
                <a:gd name="connsiteY149" fmla="*/ 1000643 h 1807617"/>
                <a:gd name="connsiteX150" fmla="*/ 2756500 w 8210921"/>
                <a:gd name="connsiteY150" fmla="*/ 986648 h 1807617"/>
                <a:gd name="connsiteX151" fmla="*/ 3005991 w 8210921"/>
                <a:gd name="connsiteY151" fmla="*/ 1023846 h 1807617"/>
                <a:gd name="connsiteX152" fmla="*/ 3154695 w 8210921"/>
                <a:gd name="connsiteY152" fmla="*/ 1123096 h 1807617"/>
                <a:gd name="connsiteX153" fmla="*/ 3156448 w 8210921"/>
                <a:gd name="connsiteY153" fmla="*/ 1123922 h 1807617"/>
                <a:gd name="connsiteX154" fmla="*/ 3174913 w 8210921"/>
                <a:gd name="connsiteY154" fmla="*/ 1132037 h 1807617"/>
                <a:gd name="connsiteX155" fmla="*/ 3181771 w 8210921"/>
                <a:gd name="connsiteY155" fmla="*/ 1134945 h 1807617"/>
                <a:gd name="connsiteX156" fmla="*/ 3196491 w 8210921"/>
                <a:gd name="connsiteY156" fmla="*/ 1140648 h 1807617"/>
                <a:gd name="connsiteX157" fmla="*/ 3207819 w 8210921"/>
                <a:gd name="connsiteY157" fmla="*/ 1144852 h 1807617"/>
                <a:gd name="connsiteX158" fmla="*/ 3219312 w 8210921"/>
                <a:gd name="connsiteY158" fmla="*/ 1148712 h 1807617"/>
                <a:gd name="connsiteX159" fmla="*/ 3234337 w 8210921"/>
                <a:gd name="connsiteY159" fmla="*/ 1153487 h 1807617"/>
                <a:gd name="connsiteX160" fmla="*/ 3243354 w 8210921"/>
                <a:gd name="connsiteY160" fmla="*/ 1156078 h 1807617"/>
                <a:gd name="connsiteX161" fmla="*/ 3261260 w 8210921"/>
                <a:gd name="connsiteY161" fmla="*/ 1160866 h 1807617"/>
                <a:gd name="connsiteX162" fmla="*/ 3268474 w 8210921"/>
                <a:gd name="connsiteY162" fmla="*/ 1162593 h 1807617"/>
                <a:gd name="connsiteX163" fmla="*/ 3288311 w 8210921"/>
                <a:gd name="connsiteY163" fmla="*/ 1166911 h 1807617"/>
                <a:gd name="connsiteX164" fmla="*/ 3294750 w 8210921"/>
                <a:gd name="connsiteY164" fmla="*/ 1168143 h 1807617"/>
                <a:gd name="connsiteX165" fmla="*/ 3315324 w 8210921"/>
                <a:gd name="connsiteY165" fmla="*/ 1171598 h 1807617"/>
                <a:gd name="connsiteX166" fmla="*/ 3322081 w 8210921"/>
                <a:gd name="connsiteY166" fmla="*/ 1172563 h 1807617"/>
                <a:gd name="connsiteX167" fmla="*/ 3341931 w 8210921"/>
                <a:gd name="connsiteY167" fmla="*/ 1174950 h 1807617"/>
                <a:gd name="connsiteX168" fmla="*/ 3350592 w 8210921"/>
                <a:gd name="connsiteY168" fmla="*/ 1175789 h 1807617"/>
                <a:gd name="connsiteX169" fmla="*/ 3358656 w 8210921"/>
                <a:gd name="connsiteY169" fmla="*/ 1176576 h 1807617"/>
                <a:gd name="connsiteX170" fmla="*/ 3367039 w 8210921"/>
                <a:gd name="connsiteY170" fmla="*/ 1176970 h 1807617"/>
                <a:gd name="connsiteX171" fmla="*/ 3382050 w 8210921"/>
                <a:gd name="connsiteY171" fmla="*/ 1177694 h 1807617"/>
                <a:gd name="connsiteX172" fmla="*/ 3395931 w 8210921"/>
                <a:gd name="connsiteY172" fmla="*/ 1178024 h 1807617"/>
                <a:gd name="connsiteX173" fmla="*/ 3403043 w 8210921"/>
                <a:gd name="connsiteY173" fmla="*/ 1178201 h 1807617"/>
                <a:gd name="connsiteX174" fmla="*/ 3412644 w 8210921"/>
                <a:gd name="connsiteY174" fmla="*/ 1177973 h 1807617"/>
                <a:gd name="connsiteX175" fmla="*/ 3424366 w 8210921"/>
                <a:gd name="connsiteY175" fmla="*/ 1177694 h 1807617"/>
                <a:gd name="connsiteX176" fmla="*/ 3442654 w 8210921"/>
                <a:gd name="connsiteY176" fmla="*/ 1176716 h 1807617"/>
                <a:gd name="connsiteX177" fmla="*/ 3452751 w 8210921"/>
                <a:gd name="connsiteY177" fmla="*/ 1176030 h 1807617"/>
                <a:gd name="connsiteX178" fmla="*/ 3473591 w 8210921"/>
                <a:gd name="connsiteY178" fmla="*/ 1173845 h 1807617"/>
                <a:gd name="connsiteX179" fmla="*/ 3480805 w 8210921"/>
                <a:gd name="connsiteY179" fmla="*/ 1173007 h 1807617"/>
                <a:gd name="connsiteX180" fmla="*/ 3565082 w 8210921"/>
                <a:gd name="connsiteY180" fmla="*/ 1155456 h 1807617"/>
                <a:gd name="connsiteX181" fmla="*/ 3566415 w 8210921"/>
                <a:gd name="connsiteY181" fmla="*/ 1155049 h 1807617"/>
                <a:gd name="connsiteX182" fmla="*/ 3591968 w 8210921"/>
                <a:gd name="connsiteY182" fmla="*/ 1147010 h 1807617"/>
                <a:gd name="connsiteX183" fmla="*/ 3595231 w 8210921"/>
                <a:gd name="connsiteY183" fmla="*/ 1145855 h 1807617"/>
                <a:gd name="connsiteX184" fmla="*/ 3618472 w 8210921"/>
                <a:gd name="connsiteY184" fmla="*/ 1137270 h 1807617"/>
                <a:gd name="connsiteX185" fmla="*/ 3622143 w 8210921"/>
                <a:gd name="connsiteY185" fmla="*/ 1135784 h 1807617"/>
                <a:gd name="connsiteX186" fmla="*/ 3644635 w 8210921"/>
                <a:gd name="connsiteY186" fmla="*/ 1126195 h 1807617"/>
                <a:gd name="connsiteX187" fmla="*/ 3647949 w 8210921"/>
                <a:gd name="connsiteY187" fmla="*/ 1124671 h 1807617"/>
                <a:gd name="connsiteX188" fmla="*/ 3670631 w 8210921"/>
                <a:gd name="connsiteY188" fmla="*/ 1113673 h 1807617"/>
                <a:gd name="connsiteX189" fmla="*/ 3672841 w 8210921"/>
                <a:gd name="connsiteY189" fmla="*/ 1112530 h 1807617"/>
                <a:gd name="connsiteX190" fmla="*/ 3696793 w 8210921"/>
                <a:gd name="connsiteY190" fmla="*/ 1099424 h 1807617"/>
                <a:gd name="connsiteX191" fmla="*/ 3696933 w 8210921"/>
                <a:gd name="connsiteY191" fmla="*/ 1099360 h 1807617"/>
                <a:gd name="connsiteX192" fmla="*/ 3786671 w 8210921"/>
                <a:gd name="connsiteY192" fmla="*/ 1035771 h 1807617"/>
                <a:gd name="connsiteX193" fmla="*/ 4024719 w 8210921"/>
                <a:gd name="connsiteY193" fmla="*/ 979676 h 1807617"/>
                <a:gd name="connsiteX194" fmla="*/ 4065765 w 8210921"/>
                <a:gd name="connsiteY194" fmla="*/ 993976 h 1807617"/>
                <a:gd name="connsiteX195" fmla="*/ 4220870 w 8210921"/>
                <a:gd name="connsiteY195" fmla="*/ 1231846 h 1807617"/>
                <a:gd name="connsiteX196" fmla="*/ 4225404 w 8210921"/>
                <a:gd name="connsiteY196" fmla="*/ 1293733 h 1807617"/>
                <a:gd name="connsiteX197" fmla="*/ 4227931 w 8210921"/>
                <a:gd name="connsiteY197" fmla="*/ 1308694 h 1807617"/>
                <a:gd name="connsiteX198" fmla="*/ 4230827 w 8210921"/>
                <a:gd name="connsiteY198" fmla="*/ 1325813 h 1807617"/>
                <a:gd name="connsiteX199" fmla="*/ 4239882 w 8210921"/>
                <a:gd name="connsiteY199" fmla="*/ 1366733 h 1807617"/>
                <a:gd name="connsiteX200" fmla="*/ 4240961 w 8210921"/>
                <a:gd name="connsiteY200" fmla="*/ 1370860 h 1807617"/>
                <a:gd name="connsiteX201" fmla="*/ 4582070 w 8210921"/>
                <a:gd name="connsiteY201" fmla="*/ 1761549 h 1807617"/>
                <a:gd name="connsiteX202" fmla="*/ 4584470 w 8210921"/>
                <a:gd name="connsiteY202" fmla="*/ 1762578 h 1807617"/>
                <a:gd name="connsiteX203" fmla="*/ 4611419 w 8210921"/>
                <a:gd name="connsiteY203" fmla="*/ 1773017 h 1807617"/>
                <a:gd name="connsiteX204" fmla="*/ 4634699 w 8210921"/>
                <a:gd name="connsiteY204" fmla="*/ 1780917 h 1807617"/>
                <a:gd name="connsiteX205" fmla="*/ 4653952 w 8210921"/>
                <a:gd name="connsiteY205" fmla="*/ 1786568 h 1807617"/>
                <a:gd name="connsiteX206" fmla="*/ 4686311 w 8210921"/>
                <a:gd name="connsiteY206" fmla="*/ 1794531 h 1807617"/>
                <a:gd name="connsiteX207" fmla="*/ 4700281 w 8210921"/>
                <a:gd name="connsiteY207" fmla="*/ 1797287 h 1807617"/>
                <a:gd name="connsiteX208" fmla="*/ 4739093 w 8210921"/>
                <a:gd name="connsiteY208" fmla="*/ 1803345 h 1807617"/>
                <a:gd name="connsiteX209" fmla="*/ 4742115 w 8210921"/>
                <a:gd name="connsiteY209" fmla="*/ 1803815 h 1807617"/>
                <a:gd name="connsiteX210" fmla="*/ 4751158 w 8210921"/>
                <a:gd name="connsiteY210" fmla="*/ 1804589 h 1807617"/>
                <a:gd name="connsiteX211" fmla="*/ 4762206 w 8210921"/>
                <a:gd name="connsiteY211" fmla="*/ 1805720 h 1807617"/>
                <a:gd name="connsiteX212" fmla="*/ 4768138 w 8210921"/>
                <a:gd name="connsiteY212" fmla="*/ 1806025 h 1807617"/>
                <a:gd name="connsiteX213" fmla="*/ 4786412 w 8210921"/>
                <a:gd name="connsiteY213" fmla="*/ 1806964 h 1807617"/>
                <a:gd name="connsiteX214" fmla="*/ 4801817 w 8210921"/>
                <a:gd name="connsiteY214" fmla="*/ 1807422 h 1807617"/>
                <a:gd name="connsiteX215" fmla="*/ 4818937 w 8210921"/>
                <a:gd name="connsiteY215" fmla="*/ 1807358 h 1807617"/>
                <a:gd name="connsiteX216" fmla="*/ 4835028 w 8210921"/>
                <a:gd name="connsiteY216" fmla="*/ 1806964 h 1807617"/>
                <a:gd name="connsiteX217" fmla="*/ 4850903 w 8210921"/>
                <a:gd name="connsiteY217" fmla="*/ 1806012 h 1807617"/>
                <a:gd name="connsiteX218" fmla="*/ 4867807 w 8210921"/>
                <a:gd name="connsiteY218" fmla="*/ 1804691 h 1807617"/>
                <a:gd name="connsiteX219" fmla="*/ 4882221 w 8210921"/>
                <a:gd name="connsiteY219" fmla="*/ 1803002 h 1807617"/>
                <a:gd name="connsiteX220" fmla="*/ 4900039 w 8210921"/>
                <a:gd name="connsiteY220" fmla="*/ 1800627 h 1807617"/>
                <a:gd name="connsiteX221" fmla="*/ 4912942 w 8210921"/>
                <a:gd name="connsiteY221" fmla="*/ 1798405 h 1807617"/>
                <a:gd name="connsiteX222" fmla="*/ 4931687 w 8210921"/>
                <a:gd name="connsiteY222" fmla="*/ 1794861 h 1807617"/>
                <a:gd name="connsiteX223" fmla="*/ 4942902 w 8210921"/>
                <a:gd name="connsiteY223" fmla="*/ 1792283 h 1807617"/>
                <a:gd name="connsiteX224" fmla="*/ 4962714 w 8210921"/>
                <a:gd name="connsiteY224" fmla="*/ 1787432 h 1807617"/>
                <a:gd name="connsiteX225" fmla="*/ 4972035 w 8210921"/>
                <a:gd name="connsiteY225" fmla="*/ 1784739 h 1807617"/>
                <a:gd name="connsiteX226" fmla="*/ 4993053 w 8210921"/>
                <a:gd name="connsiteY226" fmla="*/ 1778402 h 1807617"/>
                <a:gd name="connsiteX227" fmla="*/ 5000229 w 8210921"/>
                <a:gd name="connsiteY227" fmla="*/ 1775900 h 1807617"/>
                <a:gd name="connsiteX228" fmla="*/ 5022683 w 8210921"/>
                <a:gd name="connsiteY228" fmla="*/ 1767810 h 1807617"/>
                <a:gd name="connsiteX229" fmla="*/ 5027242 w 8210921"/>
                <a:gd name="connsiteY229" fmla="*/ 1765931 h 1807617"/>
                <a:gd name="connsiteX230" fmla="*/ 5051537 w 8210921"/>
                <a:gd name="connsiteY230" fmla="*/ 1755707 h 1807617"/>
                <a:gd name="connsiteX231" fmla="*/ 5052870 w 8210921"/>
                <a:gd name="connsiteY231" fmla="*/ 1755072 h 1807617"/>
                <a:gd name="connsiteX232" fmla="*/ 5398894 w 8210921"/>
                <a:gd name="connsiteY232" fmla="*/ 1216708 h 1807617"/>
                <a:gd name="connsiteX233" fmla="*/ 5538936 w 8210921"/>
                <a:gd name="connsiteY233" fmla="*/ 1000643 h 1807617"/>
                <a:gd name="connsiteX234" fmla="*/ 5570229 w 8210921"/>
                <a:gd name="connsiteY234" fmla="*/ 986648 h 1807617"/>
                <a:gd name="connsiteX235" fmla="*/ 5819707 w 8210921"/>
                <a:gd name="connsiteY235" fmla="*/ 1023846 h 1807617"/>
                <a:gd name="connsiteX236" fmla="*/ 6216772 w 8210921"/>
                <a:gd name="connsiteY236" fmla="*/ 1178201 h 1807617"/>
                <a:gd name="connsiteX237" fmla="*/ 6600400 w 8210921"/>
                <a:gd name="connsiteY237" fmla="*/ 1035771 h 1807617"/>
                <a:gd name="connsiteX238" fmla="*/ 6879723 w 8210921"/>
                <a:gd name="connsiteY238" fmla="*/ 993976 h 1807617"/>
                <a:gd name="connsiteX239" fmla="*/ 6879735 w 8210921"/>
                <a:gd name="connsiteY239" fmla="*/ 993989 h 1807617"/>
                <a:gd name="connsiteX240" fmla="*/ 7034828 w 8210921"/>
                <a:gd name="connsiteY240" fmla="*/ 1231859 h 1807617"/>
                <a:gd name="connsiteX241" fmla="*/ 7036478 w 8210921"/>
                <a:gd name="connsiteY241" fmla="*/ 1264980 h 1807617"/>
                <a:gd name="connsiteX242" fmla="*/ 7575935 w 8210921"/>
                <a:gd name="connsiteY242" fmla="*/ 1805720 h 1807617"/>
                <a:gd name="connsiteX0" fmla="*/ 7237659 w 7575934"/>
                <a:gd name="connsiteY0" fmla="*/ 774038 h 1807617"/>
                <a:gd name="connsiteX1" fmla="*/ 6960812 w 7575934"/>
                <a:gd name="connsiteY1" fmla="*/ 813674 h 1807617"/>
                <a:gd name="connsiteX2" fmla="*/ 6960812 w 7575934"/>
                <a:gd name="connsiteY2" fmla="*/ 813674 h 1807617"/>
                <a:gd name="connsiteX3" fmla="*/ 6805720 w 7575934"/>
                <a:gd name="connsiteY3" fmla="*/ 575791 h 1807617"/>
                <a:gd name="connsiteX4" fmla="*/ 6804082 w 7575934"/>
                <a:gd name="connsiteY4" fmla="*/ 542835 h 1807617"/>
                <a:gd name="connsiteX5" fmla="*/ 6255113 w 7575934"/>
                <a:gd name="connsiteY5" fmla="*/ 1232 h 1807617"/>
                <a:gd name="connsiteX6" fmla="*/ 5627684 w 7575934"/>
                <a:gd name="connsiteY6" fmla="*/ 589113 h 1807617"/>
                <a:gd name="connsiteX7" fmla="*/ 5627684 w 7575934"/>
                <a:gd name="connsiteY7" fmla="*/ 590625 h 1807617"/>
                <a:gd name="connsiteX8" fmla="*/ 5487641 w 7575934"/>
                <a:gd name="connsiteY8" fmla="*/ 807007 h 1807617"/>
                <a:gd name="connsiteX9" fmla="*/ 5456349 w 7575934"/>
                <a:gd name="connsiteY9" fmla="*/ 821015 h 1807617"/>
                <a:gd name="connsiteX10" fmla="*/ 5206871 w 7575934"/>
                <a:gd name="connsiteY10" fmla="*/ 783804 h 1807617"/>
                <a:gd name="connsiteX11" fmla="*/ 5058065 w 7575934"/>
                <a:gd name="connsiteY11" fmla="*/ 684516 h 1807617"/>
                <a:gd name="connsiteX12" fmla="*/ 5056351 w 7575934"/>
                <a:gd name="connsiteY12" fmla="*/ 683703 h 1807617"/>
                <a:gd name="connsiteX13" fmla="*/ 5037973 w 7575934"/>
                <a:gd name="connsiteY13" fmla="*/ 675626 h 1807617"/>
                <a:gd name="connsiteX14" fmla="*/ 5030976 w 7575934"/>
                <a:gd name="connsiteY14" fmla="*/ 672667 h 1807617"/>
                <a:gd name="connsiteX15" fmla="*/ 5016396 w 7575934"/>
                <a:gd name="connsiteY15" fmla="*/ 667028 h 1807617"/>
                <a:gd name="connsiteX16" fmla="*/ 5004979 w 7575934"/>
                <a:gd name="connsiteY16" fmla="*/ 662799 h 1807617"/>
                <a:gd name="connsiteX17" fmla="*/ 4993549 w 7575934"/>
                <a:gd name="connsiteY17" fmla="*/ 658951 h 1807617"/>
                <a:gd name="connsiteX18" fmla="*/ 4978436 w 7575934"/>
                <a:gd name="connsiteY18" fmla="*/ 654137 h 1807617"/>
                <a:gd name="connsiteX19" fmla="*/ 4969546 w 7575934"/>
                <a:gd name="connsiteY19" fmla="*/ 651585 h 1807617"/>
                <a:gd name="connsiteX20" fmla="*/ 4951525 w 7575934"/>
                <a:gd name="connsiteY20" fmla="*/ 646771 h 1807617"/>
                <a:gd name="connsiteX21" fmla="*/ 4944413 w 7575934"/>
                <a:gd name="connsiteY21" fmla="*/ 645070 h 1807617"/>
                <a:gd name="connsiteX22" fmla="*/ 4924474 w 7575934"/>
                <a:gd name="connsiteY22" fmla="*/ 640726 h 1807617"/>
                <a:gd name="connsiteX23" fmla="*/ 4918111 w 7575934"/>
                <a:gd name="connsiteY23" fmla="*/ 639520 h 1807617"/>
                <a:gd name="connsiteX24" fmla="*/ 4897512 w 7575934"/>
                <a:gd name="connsiteY24" fmla="*/ 636053 h 1807617"/>
                <a:gd name="connsiteX25" fmla="*/ 4890730 w 7575934"/>
                <a:gd name="connsiteY25" fmla="*/ 635075 h 1807617"/>
                <a:gd name="connsiteX26" fmla="*/ 4870867 w 7575934"/>
                <a:gd name="connsiteY26" fmla="*/ 632687 h 1807617"/>
                <a:gd name="connsiteX27" fmla="*/ 4862269 w 7575934"/>
                <a:gd name="connsiteY27" fmla="*/ 631862 h 1807617"/>
                <a:gd name="connsiteX28" fmla="*/ 4854129 w 7575934"/>
                <a:gd name="connsiteY28" fmla="*/ 631074 h 1807617"/>
                <a:gd name="connsiteX29" fmla="*/ 4845734 w 7575934"/>
                <a:gd name="connsiteY29" fmla="*/ 630668 h 1807617"/>
                <a:gd name="connsiteX30" fmla="*/ 4830811 w 7575934"/>
                <a:gd name="connsiteY30" fmla="*/ 629969 h 1807617"/>
                <a:gd name="connsiteX31" fmla="*/ 4816854 w 7575934"/>
                <a:gd name="connsiteY31" fmla="*/ 629626 h 1807617"/>
                <a:gd name="connsiteX32" fmla="*/ 4809793 w 7575934"/>
                <a:gd name="connsiteY32" fmla="*/ 629461 h 1807617"/>
                <a:gd name="connsiteX33" fmla="*/ 4800357 w 7575934"/>
                <a:gd name="connsiteY33" fmla="*/ 629677 h 1807617"/>
                <a:gd name="connsiteX34" fmla="*/ 4788203 w 7575934"/>
                <a:gd name="connsiteY34" fmla="*/ 629969 h 1807617"/>
                <a:gd name="connsiteX35" fmla="*/ 4770309 w 7575934"/>
                <a:gd name="connsiteY35" fmla="*/ 630935 h 1807617"/>
                <a:gd name="connsiteX36" fmla="*/ 4759730 w 7575934"/>
                <a:gd name="connsiteY36" fmla="*/ 631658 h 1807617"/>
                <a:gd name="connsiteX37" fmla="*/ 4739765 w 7575934"/>
                <a:gd name="connsiteY37" fmla="*/ 633754 h 1807617"/>
                <a:gd name="connsiteX38" fmla="*/ 4731561 w 7575934"/>
                <a:gd name="connsiteY38" fmla="*/ 634719 h 1807617"/>
                <a:gd name="connsiteX39" fmla="*/ 4707292 w 7575934"/>
                <a:gd name="connsiteY39" fmla="*/ 638491 h 1807617"/>
                <a:gd name="connsiteX40" fmla="*/ 4703774 w 7575934"/>
                <a:gd name="connsiteY40" fmla="*/ 639075 h 1807617"/>
                <a:gd name="connsiteX41" fmla="*/ 4619966 w 7575934"/>
                <a:gd name="connsiteY41" fmla="*/ 660932 h 1807617"/>
                <a:gd name="connsiteX42" fmla="*/ 4619662 w 7575934"/>
                <a:gd name="connsiteY42" fmla="*/ 661046 h 1807617"/>
                <a:gd name="connsiteX43" fmla="*/ 4593513 w 7575934"/>
                <a:gd name="connsiteY43" fmla="*/ 670711 h 1807617"/>
                <a:gd name="connsiteX44" fmla="*/ 4591455 w 7575934"/>
                <a:gd name="connsiteY44" fmla="*/ 671549 h 1807617"/>
                <a:gd name="connsiteX45" fmla="*/ 4567567 w 7575934"/>
                <a:gd name="connsiteY45" fmla="*/ 681747 h 1807617"/>
                <a:gd name="connsiteX46" fmla="*/ 4564913 w 7575934"/>
                <a:gd name="connsiteY46" fmla="*/ 682979 h 1807617"/>
                <a:gd name="connsiteX47" fmla="*/ 4542002 w 7575934"/>
                <a:gd name="connsiteY47" fmla="*/ 694091 h 1807617"/>
                <a:gd name="connsiteX48" fmla="*/ 4539601 w 7575934"/>
                <a:gd name="connsiteY48" fmla="*/ 695349 h 1807617"/>
                <a:gd name="connsiteX49" fmla="*/ 4516856 w 7575934"/>
                <a:gd name="connsiteY49" fmla="*/ 707795 h 1807617"/>
                <a:gd name="connsiteX50" fmla="*/ 4515192 w 7575934"/>
                <a:gd name="connsiteY50" fmla="*/ 708760 h 1807617"/>
                <a:gd name="connsiteX51" fmla="*/ 4491964 w 7575934"/>
                <a:gd name="connsiteY51" fmla="*/ 722946 h 1807617"/>
                <a:gd name="connsiteX52" fmla="*/ 4491595 w 7575934"/>
                <a:gd name="connsiteY52" fmla="*/ 723174 h 1807617"/>
                <a:gd name="connsiteX53" fmla="*/ 4421873 w 7575934"/>
                <a:gd name="connsiteY53" fmla="*/ 775612 h 1807617"/>
                <a:gd name="connsiteX54" fmla="*/ 4412678 w 7575934"/>
                <a:gd name="connsiteY54" fmla="*/ 783105 h 1807617"/>
                <a:gd name="connsiteX55" fmla="*/ 4147083 w 7575934"/>
                <a:gd name="connsiteY55" fmla="*/ 813674 h 1807617"/>
                <a:gd name="connsiteX56" fmla="*/ 4147083 w 7575934"/>
                <a:gd name="connsiteY56" fmla="*/ 813674 h 1807617"/>
                <a:gd name="connsiteX57" fmla="*/ 3991991 w 7575934"/>
                <a:gd name="connsiteY57" fmla="*/ 575791 h 1807617"/>
                <a:gd name="connsiteX58" fmla="*/ 3990353 w 7575934"/>
                <a:gd name="connsiteY58" fmla="*/ 542835 h 1807617"/>
                <a:gd name="connsiteX59" fmla="*/ 3820796 w 7575934"/>
                <a:gd name="connsiteY59" fmla="*/ 175056 h 1807617"/>
                <a:gd name="connsiteX60" fmla="*/ 3820516 w 7575934"/>
                <a:gd name="connsiteY60" fmla="*/ 174777 h 1807617"/>
                <a:gd name="connsiteX61" fmla="*/ 3803689 w 7575934"/>
                <a:gd name="connsiteY61" fmla="*/ 158508 h 1807617"/>
                <a:gd name="connsiteX62" fmla="*/ 3801530 w 7575934"/>
                <a:gd name="connsiteY62" fmla="*/ 156464 h 1807617"/>
                <a:gd name="connsiteX63" fmla="*/ 3785833 w 7575934"/>
                <a:gd name="connsiteY63" fmla="*/ 142544 h 1807617"/>
                <a:gd name="connsiteX64" fmla="*/ 3781756 w 7575934"/>
                <a:gd name="connsiteY64" fmla="*/ 139014 h 1807617"/>
                <a:gd name="connsiteX65" fmla="*/ 3767252 w 7575934"/>
                <a:gd name="connsiteY65" fmla="*/ 127228 h 1807617"/>
                <a:gd name="connsiteX66" fmla="*/ 3761220 w 7575934"/>
                <a:gd name="connsiteY66" fmla="*/ 122453 h 1807617"/>
                <a:gd name="connsiteX67" fmla="*/ 3747898 w 7575934"/>
                <a:gd name="connsiteY67" fmla="*/ 112535 h 1807617"/>
                <a:gd name="connsiteX68" fmla="*/ 3740011 w 7575934"/>
                <a:gd name="connsiteY68" fmla="*/ 106820 h 1807617"/>
                <a:gd name="connsiteX69" fmla="*/ 3727781 w 7575934"/>
                <a:gd name="connsiteY69" fmla="*/ 98526 h 1807617"/>
                <a:gd name="connsiteX70" fmla="*/ 3718154 w 7575934"/>
                <a:gd name="connsiteY70" fmla="*/ 92164 h 1807617"/>
                <a:gd name="connsiteX71" fmla="*/ 3706864 w 7575934"/>
                <a:gd name="connsiteY71" fmla="*/ 85204 h 1807617"/>
                <a:gd name="connsiteX72" fmla="*/ 3695714 w 7575934"/>
                <a:gd name="connsiteY72" fmla="*/ 78511 h 1807617"/>
                <a:gd name="connsiteX73" fmla="*/ 3685160 w 7575934"/>
                <a:gd name="connsiteY73" fmla="*/ 72631 h 1807617"/>
                <a:gd name="connsiteX74" fmla="*/ 3672727 w 7575934"/>
                <a:gd name="connsiteY74" fmla="*/ 65900 h 1807617"/>
                <a:gd name="connsiteX75" fmla="*/ 3662681 w 7575934"/>
                <a:gd name="connsiteY75" fmla="*/ 60858 h 1807617"/>
                <a:gd name="connsiteX76" fmla="*/ 3649194 w 7575934"/>
                <a:gd name="connsiteY76" fmla="*/ 54318 h 1807617"/>
                <a:gd name="connsiteX77" fmla="*/ 3639516 w 7575934"/>
                <a:gd name="connsiteY77" fmla="*/ 49987 h 1807617"/>
                <a:gd name="connsiteX78" fmla="*/ 3625191 w 7575934"/>
                <a:gd name="connsiteY78" fmla="*/ 43802 h 1807617"/>
                <a:gd name="connsiteX79" fmla="*/ 3615602 w 7575934"/>
                <a:gd name="connsiteY79" fmla="*/ 40005 h 1807617"/>
                <a:gd name="connsiteX80" fmla="*/ 3600781 w 7575934"/>
                <a:gd name="connsiteY80" fmla="*/ 34392 h 1807617"/>
                <a:gd name="connsiteX81" fmla="*/ 3590926 w 7575934"/>
                <a:gd name="connsiteY81" fmla="*/ 31001 h 1807617"/>
                <a:gd name="connsiteX82" fmla="*/ 3575940 w 7575934"/>
                <a:gd name="connsiteY82" fmla="*/ 26073 h 1807617"/>
                <a:gd name="connsiteX83" fmla="*/ 3565666 w 7575934"/>
                <a:gd name="connsiteY83" fmla="*/ 23051 h 1807617"/>
                <a:gd name="connsiteX84" fmla="*/ 3550718 w 7575934"/>
                <a:gd name="connsiteY84" fmla="*/ 18872 h 1807617"/>
                <a:gd name="connsiteX85" fmla="*/ 3539733 w 7575934"/>
                <a:gd name="connsiteY85" fmla="*/ 16180 h 1807617"/>
                <a:gd name="connsiteX86" fmla="*/ 3525166 w 7575934"/>
                <a:gd name="connsiteY86" fmla="*/ 12827 h 1807617"/>
                <a:gd name="connsiteX87" fmla="*/ 3513279 w 7575934"/>
                <a:gd name="connsiteY87" fmla="*/ 10490 h 1807617"/>
                <a:gd name="connsiteX88" fmla="*/ 3499233 w 7575934"/>
                <a:gd name="connsiteY88" fmla="*/ 7925 h 1807617"/>
                <a:gd name="connsiteX89" fmla="*/ 3486291 w 7575934"/>
                <a:gd name="connsiteY89" fmla="*/ 5994 h 1807617"/>
                <a:gd name="connsiteX90" fmla="*/ 3473020 w 7575934"/>
                <a:gd name="connsiteY90" fmla="*/ 4204 h 1807617"/>
                <a:gd name="connsiteX91" fmla="*/ 3458897 w 7575934"/>
                <a:gd name="connsiteY91" fmla="*/ 2756 h 1807617"/>
                <a:gd name="connsiteX92" fmla="*/ 3450554 w 7575934"/>
                <a:gd name="connsiteY92" fmla="*/ 1892 h 1807617"/>
                <a:gd name="connsiteX93" fmla="*/ 3446959 w 7575934"/>
                <a:gd name="connsiteY93" fmla="*/ 1715 h 1807617"/>
                <a:gd name="connsiteX94" fmla="*/ 3441371 w 7575934"/>
                <a:gd name="connsiteY94" fmla="*/ 1232 h 1807617"/>
                <a:gd name="connsiteX95" fmla="*/ 3427071 w 7575934"/>
                <a:gd name="connsiteY95" fmla="*/ 699 h 1807617"/>
                <a:gd name="connsiteX96" fmla="*/ 3413317 w 7575934"/>
                <a:gd name="connsiteY96" fmla="*/ 191 h 1807617"/>
                <a:gd name="connsiteX97" fmla="*/ 3394877 w 7575934"/>
                <a:gd name="connsiteY97" fmla="*/ 279 h 1807617"/>
                <a:gd name="connsiteX98" fmla="*/ 3380551 w 7575934"/>
                <a:gd name="connsiteY98" fmla="*/ 495 h 1807617"/>
                <a:gd name="connsiteX99" fmla="*/ 3363571 w 7575934"/>
                <a:gd name="connsiteY99" fmla="*/ 1524 h 1807617"/>
                <a:gd name="connsiteX100" fmla="*/ 3348242 w 7575934"/>
                <a:gd name="connsiteY100" fmla="*/ 2578 h 1807617"/>
                <a:gd name="connsiteX101" fmla="*/ 3333765 w 7575934"/>
                <a:gd name="connsiteY101" fmla="*/ 4255 h 1807617"/>
                <a:gd name="connsiteX102" fmla="*/ 3316467 w 7575934"/>
                <a:gd name="connsiteY102" fmla="*/ 6363 h 1807617"/>
                <a:gd name="connsiteX103" fmla="*/ 3309520 w 7575934"/>
                <a:gd name="connsiteY103" fmla="*/ 7569 h 1807617"/>
                <a:gd name="connsiteX104" fmla="*/ 3230120 w 7575934"/>
                <a:gd name="connsiteY104" fmla="*/ 25971 h 1807617"/>
                <a:gd name="connsiteX105" fmla="*/ 3227212 w 7575934"/>
                <a:gd name="connsiteY105" fmla="*/ 26810 h 1807617"/>
                <a:gd name="connsiteX106" fmla="*/ 3203730 w 7575934"/>
                <a:gd name="connsiteY106" fmla="*/ 34823 h 1807617"/>
                <a:gd name="connsiteX107" fmla="*/ 3198332 w 7575934"/>
                <a:gd name="connsiteY107" fmla="*/ 36716 h 1807617"/>
                <a:gd name="connsiteX108" fmla="*/ 3176171 w 7575934"/>
                <a:gd name="connsiteY108" fmla="*/ 45568 h 1807617"/>
                <a:gd name="connsiteX109" fmla="*/ 3170202 w 7575934"/>
                <a:gd name="connsiteY109" fmla="*/ 48019 h 1807617"/>
                <a:gd name="connsiteX110" fmla="*/ 3148726 w 7575934"/>
                <a:gd name="connsiteY110" fmla="*/ 57899 h 1807617"/>
                <a:gd name="connsiteX111" fmla="*/ 3142884 w 7575934"/>
                <a:gd name="connsiteY111" fmla="*/ 60668 h 1807617"/>
                <a:gd name="connsiteX112" fmla="*/ 3121980 w 7575934"/>
                <a:gd name="connsiteY112" fmla="*/ 71590 h 1807617"/>
                <a:gd name="connsiteX113" fmla="*/ 3116341 w 7575934"/>
                <a:gd name="connsiteY113" fmla="*/ 74650 h 1807617"/>
                <a:gd name="connsiteX114" fmla="*/ 3095945 w 7575934"/>
                <a:gd name="connsiteY114" fmla="*/ 86652 h 1807617"/>
                <a:gd name="connsiteX115" fmla="*/ 3090700 w 7575934"/>
                <a:gd name="connsiteY115" fmla="*/ 89865 h 1807617"/>
                <a:gd name="connsiteX116" fmla="*/ 3070685 w 7575934"/>
                <a:gd name="connsiteY116" fmla="*/ 103035 h 1807617"/>
                <a:gd name="connsiteX117" fmla="*/ 3065986 w 7575934"/>
                <a:gd name="connsiteY117" fmla="*/ 106273 h 1807617"/>
                <a:gd name="connsiteX118" fmla="*/ 3046326 w 7575934"/>
                <a:gd name="connsiteY118" fmla="*/ 120662 h 1807617"/>
                <a:gd name="connsiteX119" fmla="*/ 3042250 w 7575934"/>
                <a:gd name="connsiteY119" fmla="*/ 123787 h 1807617"/>
                <a:gd name="connsiteX120" fmla="*/ 3022882 w 7575934"/>
                <a:gd name="connsiteY120" fmla="*/ 139484 h 1807617"/>
                <a:gd name="connsiteX121" fmla="*/ 3019567 w 7575934"/>
                <a:gd name="connsiteY121" fmla="*/ 142329 h 1807617"/>
                <a:gd name="connsiteX122" fmla="*/ 3000429 w 7575934"/>
                <a:gd name="connsiteY122" fmla="*/ 159486 h 1807617"/>
                <a:gd name="connsiteX123" fmla="*/ 2998003 w 7575934"/>
                <a:gd name="connsiteY123" fmla="*/ 161798 h 1807617"/>
                <a:gd name="connsiteX124" fmla="*/ 2979016 w 7575934"/>
                <a:gd name="connsiteY124" fmla="*/ 180581 h 1807617"/>
                <a:gd name="connsiteX125" fmla="*/ 2977632 w 7575934"/>
                <a:gd name="connsiteY125" fmla="*/ 182054 h 1807617"/>
                <a:gd name="connsiteX126" fmla="*/ 2958709 w 7575934"/>
                <a:gd name="connsiteY126" fmla="*/ 202730 h 1807617"/>
                <a:gd name="connsiteX127" fmla="*/ 2958531 w 7575934"/>
                <a:gd name="connsiteY127" fmla="*/ 202946 h 1807617"/>
                <a:gd name="connsiteX128" fmla="*/ 2813955 w 7575934"/>
                <a:gd name="connsiteY128" fmla="*/ 590904 h 1807617"/>
                <a:gd name="connsiteX129" fmla="*/ 2673912 w 7575934"/>
                <a:gd name="connsiteY129" fmla="*/ 807007 h 1807617"/>
                <a:gd name="connsiteX130" fmla="*/ 2642620 w 7575934"/>
                <a:gd name="connsiteY130" fmla="*/ 821015 h 1807617"/>
                <a:gd name="connsiteX131" fmla="*/ 2393129 w 7575934"/>
                <a:gd name="connsiteY131" fmla="*/ 783804 h 1807617"/>
                <a:gd name="connsiteX132" fmla="*/ 1996064 w 7575934"/>
                <a:gd name="connsiteY132" fmla="*/ 629461 h 1807617"/>
                <a:gd name="connsiteX133" fmla="*/ 1608144 w 7575934"/>
                <a:gd name="connsiteY133" fmla="*/ 775612 h 1807617"/>
                <a:gd name="connsiteX134" fmla="*/ 1338333 w 7575934"/>
                <a:gd name="connsiteY134" fmla="*/ 815998 h 1807617"/>
                <a:gd name="connsiteX135" fmla="*/ 1333977 w 7575934"/>
                <a:gd name="connsiteY135" fmla="*/ 814055 h 1807617"/>
                <a:gd name="connsiteX136" fmla="*/ 1178034 w 7575934"/>
                <a:gd name="connsiteY136" fmla="*/ 575817 h 1807617"/>
                <a:gd name="connsiteX137" fmla="*/ 1176662 w 7575934"/>
                <a:gd name="connsiteY137" fmla="*/ 546403 h 1807617"/>
                <a:gd name="connsiteX138" fmla="*/ 636825 w 7575934"/>
                <a:gd name="connsiteY138" fmla="*/ 1892 h 1807617"/>
                <a:gd name="connsiteX139" fmla="*/ 1916 w 7575934"/>
                <a:gd name="connsiteY139" fmla="*/ 637132 h 1807617"/>
                <a:gd name="connsiteX140" fmla="*/ 544929 w 7575934"/>
                <a:gd name="connsiteY140" fmla="*/ 1176576 h 1807617"/>
                <a:gd name="connsiteX141" fmla="*/ 975203 w 7575934"/>
                <a:gd name="connsiteY141" fmla="*/ 1033612 h 1807617"/>
                <a:gd name="connsiteX142" fmla="*/ 1252037 w 7575934"/>
                <a:gd name="connsiteY142" fmla="*/ 993976 h 1807617"/>
                <a:gd name="connsiteX143" fmla="*/ 1407141 w 7575934"/>
                <a:gd name="connsiteY143" fmla="*/ 1231846 h 1807617"/>
                <a:gd name="connsiteX144" fmla="*/ 1411688 w 7575934"/>
                <a:gd name="connsiteY144" fmla="*/ 1293733 h 1807617"/>
                <a:gd name="connsiteX145" fmla="*/ 1928386 w 7575934"/>
                <a:gd name="connsiteY145" fmla="*/ 1803815 h 1807617"/>
                <a:gd name="connsiteX146" fmla="*/ 2585152 w 7575934"/>
                <a:gd name="connsiteY146" fmla="*/ 1218537 h 1807617"/>
                <a:gd name="connsiteX147" fmla="*/ 2585152 w 7575934"/>
                <a:gd name="connsiteY147" fmla="*/ 1217013 h 1807617"/>
                <a:gd name="connsiteX148" fmla="*/ 2725207 w 7575934"/>
                <a:gd name="connsiteY148" fmla="*/ 1000643 h 1807617"/>
                <a:gd name="connsiteX149" fmla="*/ 2756500 w 7575934"/>
                <a:gd name="connsiteY149" fmla="*/ 986648 h 1807617"/>
                <a:gd name="connsiteX150" fmla="*/ 3005991 w 7575934"/>
                <a:gd name="connsiteY150" fmla="*/ 1023846 h 1807617"/>
                <a:gd name="connsiteX151" fmla="*/ 3154695 w 7575934"/>
                <a:gd name="connsiteY151" fmla="*/ 1123096 h 1807617"/>
                <a:gd name="connsiteX152" fmla="*/ 3156448 w 7575934"/>
                <a:gd name="connsiteY152" fmla="*/ 1123922 h 1807617"/>
                <a:gd name="connsiteX153" fmla="*/ 3174913 w 7575934"/>
                <a:gd name="connsiteY153" fmla="*/ 1132037 h 1807617"/>
                <a:gd name="connsiteX154" fmla="*/ 3181771 w 7575934"/>
                <a:gd name="connsiteY154" fmla="*/ 1134945 h 1807617"/>
                <a:gd name="connsiteX155" fmla="*/ 3196491 w 7575934"/>
                <a:gd name="connsiteY155" fmla="*/ 1140648 h 1807617"/>
                <a:gd name="connsiteX156" fmla="*/ 3207819 w 7575934"/>
                <a:gd name="connsiteY156" fmla="*/ 1144852 h 1807617"/>
                <a:gd name="connsiteX157" fmla="*/ 3219312 w 7575934"/>
                <a:gd name="connsiteY157" fmla="*/ 1148712 h 1807617"/>
                <a:gd name="connsiteX158" fmla="*/ 3234337 w 7575934"/>
                <a:gd name="connsiteY158" fmla="*/ 1153487 h 1807617"/>
                <a:gd name="connsiteX159" fmla="*/ 3243354 w 7575934"/>
                <a:gd name="connsiteY159" fmla="*/ 1156078 h 1807617"/>
                <a:gd name="connsiteX160" fmla="*/ 3261260 w 7575934"/>
                <a:gd name="connsiteY160" fmla="*/ 1160866 h 1807617"/>
                <a:gd name="connsiteX161" fmla="*/ 3268474 w 7575934"/>
                <a:gd name="connsiteY161" fmla="*/ 1162593 h 1807617"/>
                <a:gd name="connsiteX162" fmla="*/ 3288311 w 7575934"/>
                <a:gd name="connsiteY162" fmla="*/ 1166911 h 1807617"/>
                <a:gd name="connsiteX163" fmla="*/ 3294750 w 7575934"/>
                <a:gd name="connsiteY163" fmla="*/ 1168143 h 1807617"/>
                <a:gd name="connsiteX164" fmla="*/ 3315324 w 7575934"/>
                <a:gd name="connsiteY164" fmla="*/ 1171598 h 1807617"/>
                <a:gd name="connsiteX165" fmla="*/ 3322081 w 7575934"/>
                <a:gd name="connsiteY165" fmla="*/ 1172563 h 1807617"/>
                <a:gd name="connsiteX166" fmla="*/ 3341931 w 7575934"/>
                <a:gd name="connsiteY166" fmla="*/ 1174950 h 1807617"/>
                <a:gd name="connsiteX167" fmla="*/ 3350592 w 7575934"/>
                <a:gd name="connsiteY167" fmla="*/ 1175789 h 1807617"/>
                <a:gd name="connsiteX168" fmla="*/ 3358656 w 7575934"/>
                <a:gd name="connsiteY168" fmla="*/ 1176576 h 1807617"/>
                <a:gd name="connsiteX169" fmla="*/ 3367039 w 7575934"/>
                <a:gd name="connsiteY169" fmla="*/ 1176970 h 1807617"/>
                <a:gd name="connsiteX170" fmla="*/ 3382050 w 7575934"/>
                <a:gd name="connsiteY170" fmla="*/ 1177694 h 1807617"/>
                <a:gd name="connsiteX171" fmla="*/ 3395931 w 7575934"/>
                <a:gd name="connsiteY171" fmla="*/ 1178024 h 1807617"/>
                <a:gd name="connsiteX172" fmla="*/ 3403043 w 7575934"/>
                <a:gd name="connsiteY172" fmla="*/ 1178201 h 1807617"/>
                <a:gd name="connsiteX173" fmla="*/ 3412644 w 7575934"/>
                <a:gd name="connsiteY173" fmla="*/ 1177973 h 1807617"/>
                <a:gd name="connsiteX174" fmla="*/ 3424366 w 7575934"/>
                <a:gd name="connsiteY174" fmla="*/ 1177694 h 1807617"/>
                <a:gd name="connsiteX175" fmla="*/ 3442654 w 7575934"/>
                <a:gd name="connsiteY175" fmla="*/ 1176716 h 1807617"/>
                <a:gd name="connsiteX176" fmla="*/ 3452751 w 7575934"/>
                <a:gd name="connsiteY176" fmla="*/ 1176030 h 1807617"/>
                <a:gd name="connsiteX177" fmla="*/ 3473591 w 7575934"/>
                <a:gd name="connsiteY177" fmla="*/ 1173845 h 1807617"/>
                <a:gd name="connsiteX178" fmla="*/ 3480805 w 7575934"/>
                <a:gd name="connsiteY178" fmla="*/ 1173007 h 1807617"/>
                <a:gd name="connsiteX179" fmla="*/ 3565082 w 7575934"/>
                <a:gd name="connsiteY179" fmla="*/ 1155456 h 1807617"/>
                <a:gd name="connsiteX180" fmla="*/ 3566415 w 7575934"/>
                <a:gd name="connsiteY180" fmla="*/ 1155049 h 1807617"/>
                <a:gd name="connsiteX181" fmla="*/ 3591968 w 7575934"/>
                <a:gd name="connsiteY181" fmla="*/ 1147010 h 1807617"/>
                <a:gd name="connsiteX182" fmla="*/ 3595231 w 7575934"/>
                <a:gd name="connsiteY182" fmla="*/ 1145855 h 1807617"/>
                <a:gd name="connsiteX183" fmla="*/ 3618472 w 7575934"/>
                <a:gd name="connsiteY183" fmla="*/ 1137270 h 1807617"/>
                <a:gd name="connsiteX184" fmla="*/ 3622143 w 7575934"/>
                <a:gd name="connsiteY184" fmla="*/ 1135784 h 1807617"/>
                <a:gd name="connsiteX185" fmla="*/ 3644635 w 7575934"/>
                <a:gd name="connsiteY185" fmla="*/ 1126195 h 1807617"/>
                <a:gd name="connsiteX186" fmla="*/ 3647949 w 7575934"/>
                <a:gd name="connsiteY186" fmla="*/ 1124671 h 1807617"/>
                <a:gd name="connsiteX187" fmla="*/ 3670631 w 7575934"/>
                <a:gd name="connsiteY187" fmla="*/ 1113673 h 1807617"/>
                <a:gd name="connsiteX188" fmla="*/ 3672841 w 7575934"/>
                <a:gd name="connsiteY188" fmla="*/ 1112530 h 1807617"/>
                <a:gd name="connsiteX189" fmla="*/ 3696793 w 7575934"/>
                <a:gd name="connsiteY189" fmla="*/ 1099424 h 1807617"/>
                <a:gd name="connsiteX190" fmla="*/ 3696933 w 7575934"/>
                <a:gd name="connsiteY190" fmla="*/ 1099360 h 1807617"/>
                <a:gd name="connsiteX191" fmla="*/ 3786671 w 7575934"/>
                <a:gd name="connsiteY191" fmla="*/ 1035771 h 1807617"/>
                <a:gd name="connsiteX192" fmla="*/ 4024719 w 7575934"/>
                <a:gd name="connsiteY192" fmla="*/ 979676 h 1807617"/>
                <a:gd name="connsiteX193" fmla="*/ 4065765 w 7575934"/>
                <a:gd name="connsiteY193" fmla="*/ 993976 h 1807617"/>
                <a:gd name="connsiteX194" fmla="*/ 4220870 w 7575934"/>
                <a:gd name="connsiteY194" fmla="*/ 1231846 h 1807617"/>
                <a:gd name="connsiteX195" fmla="*/ 4225404 w 7575934"/>
                <a:gd name="connsiteY195" fmla="*/ 1293733 h 1807617"/>
                <a:gd name="connsiteX196" fmla="*/ 4227931 w 7575934"/>
                <a:gd name="connsiteY196" fmla="*/ 1308694 h 1807617"/>
                <a:gd name="connsiteX197" fmla="*/ 4230827 w 7575934"/>
                <a:gd name="connsiteY197" fmla="*/ 1325813 h 1807617"/>
                <a:gd name="connsiteX198" fmla="*/ 4239882 w 7575934"/>
                <a:gd name="connsiteY198" fmla="*/ 1366733 h 1807617"/>
                <a:gd name="connsiteX199" fmla="*/ 4240961 w 7575934"/>
                <a:gd name="connsiteY199" fmla="*/ 1370860 h 1807617"/>
                <a:gd name="connsiteX200" fmla="*/ 4582070 w 7575934"/>
                <a:gd name="connsiteY200" fmla="*/ 1761549 h 1807617"/>
                <a:gd name="connsiteX201" fmla="*/ 4584470 w 7575934"/>
                <a:gd name="connsiteY201" fmla="*/ 1762578 h 1807617"/>
                <a:gd name="connsiteX202" fmla="*/ 4611419 w 7575934"/>
                <a:gd name="connsiteY202" fmla="*/ 1773017 h 1807617"/>
                <a:gd name="connsiteX203" fmla="*/ 4634699 w 7575934"/>
                <a:gd name="connsiteY203" fmla="*/ 1780917 h 1807617"/>
                <a:gd name="connsiteX204" fmla="*/ 4653952 w 7575934"/>
                <a:gd name="connsiteY204" fmla="*/ 1786568 h 1807617"/>
                <a:gd name="connsiteX205" fmla="*/ 4686311 w 7575934"/>
                <a:gd name="connsiteY205" fmla="*/ 1794531 h 1807617"/>
                <a:gd name="connsiteX206" fmla="*/ 4700281 w 7575934"/>
                <a:gd name="connsiteY206" fmla="*/ 1797287 h 1807617"/>
                <a:gd name="connsiteX207" fmla="*/ 4739093 w 7575934"/>
                <a:gd name="connsiteY207" fmla="*/ 1803345 h 1807617"/>
                <a:gd name="connsiteX208" fmla="*/ 4742115 w 7575934"/>
                <a:gd name="connsiteY208" fmla="*/ 1803815 h 1807617"/>
                <a:gd name="connsiteX209" fmla="*/ 4751158 w 7575934"/>
                <a:gd name="connsiteY209" fmla="*/ 1804589 h 1807617"/>
                <a:gd name="connsiteX210" fmla="*/ 4762206 w 7575934"/>
                <a:gd name="connsiteY210" fmla="*/ 1805720 h 1807617"/>
                <a:gd name="connsiteX211" fmla="*/ 4768138 w 7575934"/>
                <a:gd name="connsiteY211" fmla="*/ 1806025 h 1807617"/>
                <a:gd name="connsiteX212" fmla="*/ 4786412 w 7575934"/>
                <a:gd name="connsiteY212" fmla="*/ 1806964 h 1807617"/>
                <a:gd name="connsiteX213" fmla="*/ 4801817 w 7575934"/>
                <a:gd name="connsiteY213" fmla="*/ 1807422 h 1807617"/>
                <a:gd name="connsiteX214" fmla="*/ 4818937 w 7575934"/>
                <a:gd name="connsiteY214" fmla="*/ 1807358 h 1807617"/>
                <a:gd name="connsiteX215" fmla="*/ 4835028 w 7575934"/>
                <a:gd name="connsiteY215" fmla="*/ 1806964 h 1807617"/>
                <a:gd name="connsiteX216" fmla="*/ 4850903 w 7575934"/>
                <a:gd name="connsiteY216" fmla="*/ 1806012 h 1807617"/>
                <a:gd name="connsiteX217" fmla="*/ 4867807 w 7575934"/>
                <a:gd name="connsiteY217" fmla="*/ 1804691 h 1807617"/>
                <a:gd name="connsiteX218" fmla="*/ 4882221 w 7575934"/>
                <a:gd name="connsiteY218" fmla="*/ 1803002 h 1807617"/>
                <a:gd name="connsiteX219" fmla="*/ 4900039 w 7575934"/>
                <a:gd name="connsiteY219" fmla="*/ 1800627 h 1807617"/>
                <a:gd name="connsiteX220" fmla="*/ 4912942 w 7575934"/>
                <a:gd name="connsiteY220" fmla="*/ 1798405 h 1807617"/>
                <a:gd name="connsiteX221" fmla="*/ 4931687 w 7575934"/>
                <a:gd name="connsiteY221" fmla="*/ 1794861 h 1807617"/>
                <a:gd name="connsiteX222" fmla="*/ 4942902 w 7575934"/>
                <a:gd name="connsiteY222" fmla="*/ 1792283 h 1807617"/>
                <a:gd name="connsiteX223" fmla="*/ 4962714 w 7575934"/>
                <a:gd name="connsiteY223" fmla="*/ 1787432 h 1807617"/>
                <a:gd name="connsiteX224" fmla="*/ 4972035 w 7575934"/>
                <a:gd name="connsiteY224" fmla="*/ 1784739 h 1807617"/>
                <a:gd name="connsiteX225" fmla="*/ 4993053 w 7575934"/>
                <a:gd name="connsiteY225" fmla="*/ 1778402 h 1807617"/>
                <a:gd name="connsiteX226" fmla="*/ 5000229 w 7575934"/>
                <a:gd name="connsiteY226" fmla="*/ 1775900 h 1807617"/>
                <a:gd name="connsiteX227" fmla="*/ 5022683 w 7575934"/>
                <a:gd name="connsiteY227" fmla="*/ 1767810 h 1807617"/>
                <a:gd name="connsiteX228" fmla="*/ 5027242 w 7575934"/>
                <a:gd name="connsiteY228" fmla="*/ 1765931 h 1807617"/>
                <a:gd name="connsiteX229" fmla="*/ 5051537 w 7575934"/>
                <a:gd name="connsiteY229" fmla="*/ 1755707 h 1807617"/>
                <a:gd name="connsiteX230" fmla="*/ 5052870 w 7575934"/>
                <a:gd name="connsiteY230" fmla="*/ 1755072 h 1807617"/>
                <a:gd name="connsiteX231" fmla="*/ 5398894 w 7575934"/>
                <a:gd name="connsiteY231" fmla="*/ 1216708 h 1807617"/>
                <a:gd name="connsiteX232" fmla="*/ 5538936 w 7575934"/>
                <a:gd name="connsiteY232" fmla="*/ 1000643 h 1807617"/>
                <a:gd name="connsiteX233" fmla="*/ 5570229 w 7575934"/>
                <a:gd name="connsiteY233" fmla="*/ 986648 h 1807617"/>
                <a:gd name="connsiteX234" fmla="*/ 5819707 w 7575934"/>
                <a:gd name="connsiteY234" fmla="*/ 1023846 h 1807617"/>
                <a:gd name="connsiteX235" fmla="*/ 6216772 w 7575934"/>
                <a:gd name="connsiteY235" fmla="*/ 1178201 h 1807617"/>
                <a:gd name="connsiteX236" fmla="*/ 6600400 w 7575934"/>
                <a:gd name="connsiteY236" fmla="*/ 1035771 h 1807617"/>
                <a:gd name="connsiteX237" fmla="*/ 6879723 w 7575934"/>
                <a:gd name="connsiteY237" fmla="*/ 993976 h 1807617"/>
                <a:gd name="connsiteX238" fmla="*/ 6879735 w 7575934"/>
                <a:gd name="connsiteY238" fmla="*/ 993989 h 1807617"/>
                <a:gd name="connsiteX239" fmla="*/ 7034828 w 7575934"/>
                <a:gd name="connsiteY239" fmla="*/ 1231859 h 1807617"/>
                <a:gd name="connsiteX240" fmla="*/ 7036478 w 7575934"/>
                <a:gd name="connsiteY240" fmla="*/ 1264980 h 1807617"/>
                <a:gd name="connsiteX241" fmla="*/ 7575935 w 7575934"/>
                <a:gd name="connsiteY241" fmla="*/ 1805720 h 1807617"/>
                <a:gd name="connsiteX0" fmla="*/ 7237659 w 7237660"/>
                <a:gd name="connsiteY0" fmla="*/ 774038 h 1807617"/>
                <a:gd name="connsiteX1" fmla="*/ 6960812 w 7237660"/>
                <a:gd name="connsiteY1" fmla="*/ 813674 h 1807617"/>
                <a:gd name="connsiteX2" fmla="*/ 6960812 w 7237660"/>
                <a:gd name="connsiteY2" fmla="*/ 813674 h 1807617"/>
                <a:gd name="connsiteX3" fmla="*/ 6805720 w 7237660"/>
                <a:gd name="connsiteY3" fmla="*/ 575791 h 1807617"/>
                <a:gd name="connsiteX4" fmla="*/ 6804082 w 7237660"/>
                <a:gd name="connsiteY4" fmla="*/ 542835 h 1807617"/>
                <a:gd name="connsiteX5" fmla="*/ 6255113 w 7237660"/>
                <a:gd name="connsiteY5" fmla="*/ 1232 h 1807617"/>
                <a:gd name="connsiteX6" fmla="*/ 5627684 w 7237660"/>
                <a:gd name="connsiteY6" fmla="*/ 589113 h 1807617"/>
                <a:gd name="connsiteX7" fmla="*/ 5627684 w 7237660"/>
                <a:gd name="connsiteY7" fmla="*/ 590625 h 1807617"/>
                <a:gd name="connsiteX8" fmla="*/ 5487641 w 7237660"/>
                <a:gd name="connsiteY8" fmla="*/ 807007 h 1807617"/>
                <a:gd name="connsiteX9" fmla="*/ 5456349 w 7237660"/>
                <a:gd name="connsiteY9" fmla="*/ 821015 h 1807617"/>
                <a:gd name="connsiteX10" fmla="*/ 5206871 w 7237660"/>
                <a:gd name="connsiteY10" fmla="*/ 783804 h 1807617"/>
                <a:gd name="connsiteX11" fmla="*/ 5058065 w 7237660"/>
                <a:gd name="connsiteY11" fmla="*/ 684516 h 1807617"/>
                <a:gd name="connsiteX12" fmla="*/ 5056351 w 7237660"/>
                <a:gd name="connsiteY12" fmla="*/ 683703 h 1807617"/>
                <a:gd name="connsiteX13" fmla="*/ 5037973 w 7237660"/>
                <a:gd name="connsiteY13" fmla="*/ 675626 h 1807617"/>
                <a:gd name="connsiteX14" fmla="*/ 5030976 w 7237660"/>
                <a:gd name="connsiteY14" fmla="*/ 672667 h 1807617"/>
                <a:gd name="connsiteX15" fmla="*/ 5016396 w 7237660"/>
                <a:gd name="connsiteY15" fmla="*/ 667028 h 1807617"/>
                <a:gd name="connsiteX16" fmla="*/ 5004979 w 7237660"/>
                <a:gd name="connsiteY16" fmla="*/ 662799 h 1807617"/>
                <a:gd name="connsiteX17" fmla="*/ 4993549 w 7237660"/>
                <a:gd name="connsiteY17" fmla="*/ 658951 h 1807617"/>
                <a:gd name="connsiteX18" fmla="*/ 4978436 w 7237660"/>
                <a:gd name="connsiteY18" fmla="*/ 654137 h 1807617"/>
                <a:gd name="connsiteX19" fmla="*/ 4969546 w 7237660"/>
                <a:gd name="connsiteY19" fmla="*/ 651585 h 1807617"/>
                <a:gd name="connsiteX20" fmla="*/ 4951525 w 7237660"/>
                <a:gd name="connsiteY20" fmla="*/ 646771 h 1807617"/>
                <a:gd name="connsiteX21" fmla="*/ 4944413 w 7237660"/>
                <a:gd name="connsiteY21" fmla="*/ 645070 h 1807617"/>
                <a:gd name="connsiteX22" fmla="*/ 4924474 w 7237660"/>
                <a:gd name="connsiteY22" fmla="*/ 640726 h 1807617"/>
                <a:gd name="connsiteX23" fmla="*/ 4918111 w 7237660"/>
                <a:gd name="connsiteY23" fmla="*/ 639520 h 1807617"/>
                <a:gd name="connsiteX24" fmla="*/ 4897512 w 7237660"/>
                <a:gd name="connsiteY24" fmla="*/ 636053 h 1807617"/>
                <a:gd name="connsiteX25" fmla="*/ 4890730 w 7237660"/>
                <a:gd name="connsiteY25" fmla="*/ 635075 h 1807617"/>
                <a:gd name="connsiteX26" fmla="*/ 4870867 w 7237660"/>
                <a:gd name="connsiteY26" fmla="*/ 632687 h 1807617"/>
                <a:gd name="connsiteX27" fmla="*/ 4862269 w 7237660"/>
                <a:gd name="connsiteY27" fmla="*/ 631862 h 1807617"/>
                <a:gd name="connsiteX28" fmla="*/ 4854129 w 7237660"/>
                <a:gd name="connsiteY28" fmla="*/ 631074 h 1807617"/>
                <a:gd name="connsiteX29" fmla="*/ 4845734 w 7237660"/>
                <a:gd name="connsiteY29" fmla="*/ 630668 h 1807617"/>
                <a:gd name="connsiteX30" fmla="*/ 4830811 w 7237660"/>
                <a:gd name="connsiteY30" fmla="*/ 629969 h 1807617"/>
                <a:gd name="connsiteX31" fmla="*/ 4816854 w 7237660"/>
                <a:gd name="connsiteY31" fmla="*/ 629626 h 1807617"/>
                <a:gd name="connsiteX32" fmla="*/ 4809793 w 7237660"/>
                <a:gd name="connsiteY32" fmla="*/ 629461 h 1807617"/>
                <a:gd name="connsiteX33" fmla="*/ 4800357 w 7237660"/>
                <a:gd name="connsiteY33" fmla="*/ 629677 h 1807617"/>
                <a:gd name="connsiteX34" fmla="*/ 4788203 w 7237660"/>
                <a:gd name="connsiteY34" fmla="*/ 629969 h 1807617"/>
                <a:gd name="connsiteX35" fmla="*/ 4770309 w 7237660"/>
                <a:gd name="connsiteY35" fmla="*/ 630935 h 1807617"/>
                <a:gd name="connsiteX36" fmla="*/ 4759730 w 7237660"/>
                <a:gd name="connsiteY36" fmla="*/ 631658 h 1807617"/>
                <a:gd name="connsiteX37" fmla="*/ 4739765 w 7237660"/>
                <a:gd name="connsiteY37" fmla="*/ 633754 h 1807617"/>
                <a:gd name="connsiteX38" fmla="*/ 4731561 w 7237660"/>
                <a:gd name="connsiteY38" fmla="*/ 634719 h 1807617"/>
                <a:gd name="connsiteX39" fmla="*/ 4707292 w 7237660"/>
                <a:gd name="connsiteY39" fmla="*/ 638491 h 1807617"/>
                <a:gd name="connsiteX40" fmla="*/ 4703774 w 7237660"/>
                <a:gd name="connsiteY40" fmla="*/ 639075 h 1807617"/>
                <a:gd name="connsiteX41" fmla="*/ 4619966 w 7237660"/>
                <a:gd name="connsiteY41" fmla="*/ 660932 h 1807617"/>
                <a:gd name="connsiteX42" fmla="*/ 4619662 w 7237660"/>
                <a:gd name="connsiteY42" fmla="*/ 661046 h 1807617"/>
                <a:gd name="connsiteX43" fmla="*/ 4593513 w 7237660"/>
                <a:gd name="connsiteY43" fmla="*/ 670711 h 1807617"/>
                <a:gd name="connsiteX44" fmla="*/ 4591455 w 7237660"/>
                <a:gd name="connsiteY44" fmla="*/ 671549 h 1807617"/>
                <a:gd name="connsiteX45" fmla="*/ 4567567 w 7237660"/>
                <a:gd name="connsiteY45" fmla="*/ 681747 h 1807617"/>
                <a:gd name="connsiteX46" fmla="*/ 4564913 w 7237660"/>
                <a:gd name="connsiteY46" fmla="*/ 682979 h 1807617"/>
                <a:gd name="connsiteX47" fmla="*/ 4542002 w 7237660"/>
                <a:gd name="connsiteY47" fmla="*/ 694091 h 1807617"/>
                <a:gd name="connsiteX48" fmla="*/ 4539601 w 7237660"/>
                <a:gd name="connsiteY48" fmla="*/ 695349 h 1807617"/>
                <a:gd name="connsiteX49" fmla="*/ 4516856 w 7237660"/>
                <a:gd name="connsiteY49" fmla="*/ 707795 h 1807617"/>
                <a:gd name="connsiteX50" fmla="*/ 4515192 w 7237660"/>
                <a:gd name="connsiteY50" fmla="*/ 708760 h 1807617"/>
                <a:gd name="connsiteX51" fmla="*/ 4491964 w 7237660"/>
                <a:gd name="connsiteY51" fmla="*/ 722946 h 1807617"/>
                <a:gd name="connsiteX52" fmla="*/ 4491595 w 7237660"/>
                <a:gd name="connsiteY52" fmla="*/ 723174 h 1807617"/>
                <a:gd name="connsiteX53" fmla="*/ 4421873 w 7237660"/>
                <a:gd name="connsiteY53" fmla="*/ 775612 h 1807617"/>
                <a:gd name="connsiteX54" fmla="*/ 4412678 w 7237660"/>
                <a:gd name="connsiteY54" fmla="*/ 783105 h 1807617"/>
                <a:gd name="connsiteX55" fmla="*/ 4147083 w 7237660"/>
                <a:gd name="connsiteY55" fmla="*/ 813674 h 1807617"/>
                <a:gd name="connsiteX56" fmla="*/ 4147083 w 7237660"/>
                <a:gd name="connsiteY56" fmla="*/ 813674 h 1807617"/>
                <a:gd name="connsiteX57" fmla="*/ 3991991 w 7237660"/>
                <a:gd name="connsiteY57" fmla="*/ 575791 h 1807617"/>
                <a:gd name="connsiteX58" fmla="*/ 3990353 w 7237660"/>
                <a:gd name="connsiteY58" fmla="*/ 542835 h 1807617"/>
                <a:gd name="connsiteX59" fmla="*/ 3820796 w 7237660"/>
                <a:gd name="connsiteY59" fmla="*/ 175056 h 1807617"/>
                <a:gd name="connsiteX60" fmla="*/ 3820516 w 7237660"/>
                <a:gd name="connsiteY60" fmla="*/ 174777 h 1807617"/>
                <a:gd name="connsiteX61" fmla="*/ 3803689 w 7237660"/>
                <a:gd name="connsiteY61" fmla="*/ 158508 h 1807617"/>
                <a:gd name="connsiteX62" fmla="*/ 3801530 w 7237660"/>
                <a:gd name="connsiteY62" fmla="*/ 156464 h 1807617"/>
                <a:gd name="connsiteX63" fmla="*/ 3785833 w 7237660"/>
                <a:gd name="connsiteY63" fmla="*/ 142544 h 1807617"/>
                <a:gd name="connsiteX64" fmla="*/ 3781756 w 7237660"/>
                <a:gd name="connsiteY64" fmla="*/ 139014 h 1807617"/>
                <a:gd name="connsiteX65" fmla="*/ 3767252 w 7237660"/>
                <a:gd name="connsiteY65" fmla="*/ 127228 h 1807617"/>
                <a:gd name="connsiteX66" fmla="*/ 3761220 w 7237660"/>
                <a:gd name="connsiteY66" fmla="*/ 122453 h 1807617"/>
                <a:gd name="connsiteX67" fmla="*/ 3747898 w 7237660"/>
                <a:gd name="connsiteY67" fmla="*/ 112535 h 1807617"/>
                <a:gd name="connsiteX68" fmla="*/ 3740011 w 7237660"/>
                <a:gd name="connsiteY68" fmla="*/ 106820 h 1807617"/>
                <a:gd name="connsiteX69" fmla="*/ 3727781 w 7237660"/>
                <a:gd name="connsiteY69" fmla="*/ 98526 h 1807617"/>
                <a:gd name="connsiteX70" fmla="*/ 3718154 w 7237660"/>
                <a:gd name="connsiteY70" fmla="*/ 92164 h 1807617"/>
                <a:gd name="connsiteX71" fmla="*/ 3706864 w 7237660"/>
                <a:gd name="connsiteY71" fmla="*/ 85204 h 1807617"/>
                <a:gd name="connsiteX72" fmla="*/ 3695714 w 7237660"/>
                <a:gd name="connsiteY72" fmla="*/ 78511 h 1807617"/>
                <a:gd name="connsiteX73" fmla="*/ 3685160 w 7237660"/>
                <a:gd name="connsiteY73" fmla="*/ 72631 h 1807617"/>
                <a:gd name="connsiteX74" fmla="*/ 3672727 w 7237660"/>
                <a:gd name="connsiteY74" fmla="*/ 65900 h 1807617"/>
                <a:gd name="connsiteX75" fmla="*/ 3662681 w 7237660"/>
                <a:gd name="connsiteY75" fmla="*/ 60858 h 1807617"/>
                <a:gd name="connsiteX76" fmla="*/ 3649194 w 7237660"/>
                <a:gd name="connsiteY76" fmla="*/ 54318 h 1807617"/>
                <a:gd name="connsiteX77" fmla="*/ 3639516 w 7237660"/>
                <a:gd name="connsiteY77" fmla="*/ 49987 h 1807617"/>
                <a:gd name="connsiteX78" fmla="*/ 3625191 w 7237660"/>
                <a:gd name="connsiteY78" fmla="*/ 43802 h 1807617"/>
                <a:gd name="connsiteX79" fmla="*/ 3615602 w 7237660"/>
                <a:gd name="connsiteY79" fmla="*/ 40005 h 1807617"/>
                <a:gd name="connsiteX80" fmla="*/ 3600781 w 7237660"/>
                <a:gd name="connsiteY80" fmla="*/ 34392 h 1807617"/>
                <a:gd name="connsiteX81" fmla="*/ 3590926 w 7237660"/>
                <a:gd name="connsiteY81" fmla="*/ 31001 h 1807617"/>
                <a:gd name="connsiteX82" fmla="*/ 3575940 w 7237660"/>
                <a:gd name="connsiteY82" fmla="*/ 26073 h 1807617"/>
                <a:gd name="connsiteX83" fmla="*/ 3565666 w 7237660"/>
                <a:gd name="connsiteY83" fmla="*/ 23051 h 1807617"/>
                <a:gd name="connsiteX84" fmla="*/ 3550718 w 7237660"/>
                <a:gd name="connsiteY84" fmla="*/ 18872 h 1807617"/>
                <a:gd name="connsiteX85" fmla="*/ 3539733 w 7237660"/>
                <a:gd name="connsiteY85" fmla="*/ 16180 h 1807617"/>
                <a:gd name="connsiteX86" fmla="*/ 3525166 w 7237660"/>
                <a:gd name="connsiteY86" fmla="*/ 12827 h 1807617"/>
                <a:gd name="connsiteX87" fmla="*/ 3513279 w 7237660"/>
                <a:gd name="connsiteY87" fmla="*/ 10490 h 1807617"/>
                <a:gd name="connsiteX88" fmla="*/ 3499233 w 7237660"/>
                <a:gd name="connsiteY88" fmla="*/ 7925 h 1807617"/>
                <a:gd name="connsiteX89" fmla="*/ 3486291 w 7237660"/>
                <a:gd name="connsiteY89" fmla="*/ 5994 h 1807617"/>
                <a:gd name="connsiteX90" fmla="*/ 3473020 w 7237660"/>
                <a:gd name="connsiteY90" fmla="*/ 4204 h 1807617"/>
                <a:gd name="connsiteX91" fmla="*/ 3458897 w 7237660"/>
                <a:gd name="connsiteY91" fmla="*/ 2756 h 1807617"/>
                <a:gd name="connsiteX92" fmla="*/ 3450554 w 7237660"/>
                <a:gd name="connsiteY92" fmla="*/ 1892 h 1807617"/>
                <a:gd name="connsiteX93" fmla="*/ 3446959 w 7237660"/>
                <a:gd name="connsiteY93" fmla="*/ 1715 h 1807617"/>
                <a:gd name="connsiteX94" fmla="*/ 3441371 w 7237660"/>
                <a:gd name="connsiteY94" fmla="*/ 1232 h 1807617"/>
                <a:gd name="connsiteX95" fmla="*/ 3427071 w 7237660"/>
                <a:gd name="connsiteY95" fmla="*/ 699 h 1807617"/>
                <a:gd name="connsiteX96" fmla="*/ 3413317 w 7237660"/>
                <a:gd name="connsiteY96" fmla="*/ 191 h 1807617"/>
                <a:gd name="connsiteX97" fmla="*/ 3394877 w 7237660"/>
                <a:gd name="connsiteY97" fmla="*/ 279 h 1807617"/>
                <a:gd name="connsiteX98" fmla="*/ 3380551 w 7237660"/>
                <a:gd name="connsiteY98" fmla="*/ 495 h 1807617"/>
                <a:gd name="connsiteX99" fmla="*/ 3363571 w 7237660"/>
                <a:gd name="connsiteY99" fmla="*/ 1524 h 1807617"/>
                <a:gd name="connsiteX100" fmla="*/ 3348242 w 7237660"/>
                <a:gd name="connsiteY100" fmla="*/ 2578 h 1807617"/>
                <a:gd name="connsiteX101" fmla="*/ 3333765 w 7237660"/>
                <a:gd name="connsiteY101" fmla="*/ 4255 h 1807617"/>
                <a:gd name="connsiteX102" fmla="*/ 3316467 w 7237660"/>
                <a:gd name="connsiteY102" fmla="*/ 6363 h 1807617"/>
                <a:gd name="connsiteX103" fmla="*/ 3309520 w 7237660"/>
                <a:gd name="connsiteY103" fmla="*/ 7569 h 1807617"/>
                <a:gd name="connsiteX104" fmla="*/ 3230120 w 7237660"/>
                <a:gd name="connsiteY104" fmla="*/ 25971 h 1807617"/>
                <a:gd name="connsiteX105" fmla="*/ 3227212 w 7237660"/>
                <a:gd name="connsiteY105" fmla="*/ 26810 h 1807617"/>
                <a:gd name="connsiteX106" fmla="*/ 3203730 w 7237660"/>
                <a:gd name="connsiteY106" fmla="*/ 34823 h 1807617"/>
                <a:gd name="connsiteX107" fmla="*/ 3198332 w 7237660"/>
                <a:gd name="connsiteY107" fmla="*/ 36716 h 1807617"/>
                <a:gd name="connsiteX108" fmla="*/ 3176171 w 7237660"/>
                <a:gd name="connsiteY108" fmla="*/ 45568 h 1807617"/>
                <a:gd name="connsiteX109" fmla="*/ 3170202 w 7237660"/>
                <a:gd name="connsiteY109" fmla="*/ 48019 h 1807617"/>
                <a:gd name="connsiteX110" fmla="*/ 3148726 w 7237660"/>
                <a:gd name="connsiteY110" fmla="*/ 57899 h 1807617"/>
                <a:gd name="connsiteX111" fmla="*/ 3142884 w 7237660"/>
                <a:gd name="connsiteY111" fmla="*/ 60668 h 1807617"/>
                <a:gd name="connsiteX112" fmla="*/ 3121980 w 7237660"/>
                <a:gd name="connsiteY112" fmla="*/ 71590 h 1807617"/>
                <a:gd name="connsiteX113" fmla="*/ 3116341 w 7237660"/>
                <a:gd name="connsiteY113" fmla="*/ 74650 h 1807617"/>
                <a:gd name="connsiteX114" fmla="*/ 3095945 w 7237660"/>
                <a:gd name="connsiteY114" fmla="*/ 86652 h 1807617"/>
                <a:gd name="connsiteX115" fmla="*/ 3090700 w 7237660"/>
                <a:gd name="connsiteY115" fmla="*/ 89865 h 1807617"/>
                <a:gd name="connsiteX116" fmla="*/ 3070685 w 7237660"/>
                <a:gd name="connsiteY116" fmla="*/ 103035 h 1807617"/>
                <a:gd name="connsiteX117" fmla="*/ 3065986 w 7237660"/>
                <a:gd name="connsiteY117" fmla="*/ 106273 h 1807617"/>
                <a:gd name="connsiteX118" fmla="*/ 3046326 w 7237660"/>
                <a:gd name="connsiteY118" fmla="*/ 120662 h 1807617"/>
                <a:gd name="connsiteX119" fmla="*/ 3042250 w 7237660"/>
                <a:gd name="connsiteY119" fmla="*/ 123787 h 1807617"/>
                <a:gd name="connsiteX120" fmla="*/ 3022882 w 7237660"/>
                <a:gd name="connsiteY120" fmla="*/ 139484 h 1807617"/>
                <a:gd name="connsiteX121" fmla="*/ 3019567 w 7237660"/>
                <a:gd name="connsiteY121" fmla="*/ 142329 h 1807617"/>
                <a:gd name="connsiteX122" fmla="*/ 3000429 w 7237660"/>
                <a:gd name="connsiteY122" fmla="*/ 159486 h 1807617"/>
                <a:gd name="connsiteX123" fmla="*/ 2998003 w 7237660"/>
                <a:gd name="connsiteY123" fmla="*/ 161798 h 1807617"/>
                <a:gd name="connsiteX124" fmla="*/ 2979016 w 7237660"/>
                <a:gd name="connsiteY124" fmla="*/ 180581 h 1807617"/>
                <a:gd name="connsiteX125" fmla="*/ 2977632 w 7237660"/>
                <a:gd name="connsiteY125" fmla="*/ 182054 h 1807617"/>
                <a:gd name="connsiteX126" fmla="*/ 2958709 w 7237660"/>
                <a:gd name="connsiteY126" fmla="*/ 202730 h 1807617"/>
                <a:gd name="connsiteX127" fmla="*/ 2958531 w 7237660"/>
                <a:gd name="connsiteY127" fmla="*/ 202946 h 1807617"/>
                <a:gd name="connsiteX128" fmla="*/ 2813955 w 7237660"/>
                <a:gd name="connsiteY128" fmla="*/ 590904 h 1807617"/>
                <a:gd name="connsiteX129" fmla="*/ 2673912 w 7237660"/>
                <a:gd name="connsiteY129" fmla="*/ 807007 h 1807617"/>
                <a:gd name="connsiteX130" fmla="*/ 2642620 w 7237660"/>
                <a:gd name="connsiteY130" fmla="*/ 821015 h 1807617"/>
                <a:gd name="connsiteX131" fmla="*/ 2393129 w 7237660"/>
                <a:gd name="connsiteY131" fmla="*/ 783804 h 1807617"/>
                <a:gd name="connsiteX132" fmla="*/ 1996064 w 7237660"/>
                <a:gd name="connsiteY132" fmla="*/ 629461 h 1807617"/>
                <a:gd name="connsiteX133" fmla="*/ 1608144 w 7237660"/>
                <a:gd name="connsiteY133" fmla="*/ 775612 h 1807617"/>
                <a:gd name="connsiteX134" fmla="*/ 1338333 w 7237660"/>
                <a:gd name="connsiteY134" fmla="*/ 815998 h 1807617"/>
                <a:gd name="connsiteX135" fmla="*/ 1333977 w 7237660"/>
                <a:gd name="connsiteY135" fmla="*/ 814055 h 1807617"/>
                <a:gd name="connsiteX136" fmla="*/ 1178034 w 7237660"/>
                <a:gd name="connsiteY136" fmla="*/ 575817 h 1807617"/>
                <a:gd name="connsiteX137" fmla="*/ 1176662 w 7237660"/>
                <a:gd name="connsiteY137" fmla="*/ 546403 h 1807617"/>
                <a:gd name="connsiteX138" fmla="*/ 636825 w 7237660"/>
                <a:gd name="connsiteY138" fmla="*/ 1892 h 1807617"/>
                <a:gd name="connsiteX139" fmla="*/ 1916 w 7237660"/>
                <a:gd name="connsiteY139" fmla="*/ 637132 h 1807617"/>
                <a:gd name="connsiteX140" fmla="*/ 544929 w 7237660"/>
                <a:gd name="connsiteY140" fmla="*/ 1176576 h 1807617"/>
                <a:gd name="connsiteX141" fmla="*/ 975203 w 7237660"/>
                <a:gd name="connsiteY141" fmla="*/ 1033612 h 1807617"/>
                <a:gd name="connsiteX142" fmla="*/ 1252037 w 7237660"/>
                <a:gd name="connsiteY142" fmla="*/ 993976 h 1807617"/>
                <a:gd name="connsiteX143" fmla="*/ 1407141 w 7237660"/>
                <a:gd name="connsiteY143" fmla="*/ 1231846 h 1807617"/>
                <a:gd name="connsiteX144" fmla="*/ 1411688 w 7237660"/>
                <a:gd name="connsiteY144" fmla="*/ 1293733 h 1807617"/>
                <a:gd name="connsiteX145" fmla="*/ 1928386 w 7237660"/>
                <a:gd name="connsiteY145" fmla="*/ 1803815 h 1807617"/>
                <a:gd name="connsiteX146" fmla="*/ 2585152 w 7237660"/>
                <a:gd name="connsiteY146" fmla="*/ 1218537 h 1807617"/>
                <a:gd name="connsiteX147" fmla="*/ 2585152 w 7237660"/>
                <a:gd name="connsiteY147" fmla="*/ 1217013 h 1807617"/>
                <a:gd name="connsiteX148" fmla="*/ 2725207 w 7237660"/>
                <a:gd name="connsiteY148" fmla="*/ 1000643 h 1807617"/>
                <a:gd name="connsiteX149" fmla="*/ 2756500 w 7237660"/>
                <a:gd name="connsiteY149" fmla="*/ 986648 h 1807617"/>
                <a:gd name="connsiteX150" fmla="*/ 3005991 w 7237660"/>
                <a:gd name="connsiteY150" fmla="*/ 1023846 h 1807617"/>
                <a:gd name="connsiteX151" fmla="*/ 3154695 w 7237660"/>
                <a:gd name="connsiteY151" fmla="*/ 1123096 h 1807617"/>
                <a:gd name="connsiteX152" fmla="*/ 3156448 w 7237660"/>
                <a:gd name="connsiteY152" fmla="*/ 1123922 h 1807617"/>
                <a:gd name="connsiteX153" fmla="*/ 3174913 w 7237660"/>
                <a:gd name="connsiteY153" fmla="*/ 1132037 h 1807617"/>
                <a:gd name="connsiteX154" fmla="*/ 3181771 w 7237660"/>
                <a:gd name="connsiteY154" fmla="*/ 1134945 h 1807617"/>
                <a:gd name="connsiteX155" fmla="*/ 3196491 w 7237660"/>
                <a:gd name="connsiteY155" fmla="*/ 1140648 h 1807617"/>
                <a:gd name="connsiteX156" fmla="*/ 3207819 w 7237660"/>
                <a:gd name="connsiteY156" fmla="*/ 1144852 h 1807617"/>
                <a:gd name="connsiteX157" fmla="*/ 3219312 w 7237660"/>
                <a:gd name="connsiteY157" fmla="*/ 1148712 h 1807617"/>
                <a:gd name="connsiteX158" fmla="*/ 3234337 w 7237660"/>
                <a:gd name="connsiteY158" fmla="*/ 1153487 h 1807617"/>
                <a:gd name="connsiteX159" fmla="*/ 3243354 w 7237660"/>
                <a:gd name="connsiteY159" fmla="*/ 1156078 h 1807617"/>
                <a:gd name="connsiteX160" fmla="*/ 3261260 w 7237660"/>
                <a:gd name="connsiteY160" fmla="*/ 1160866 h 1807617"/>
                <a:gd name="connsiteX161" fmla="*/ 3268474 w 7237660"/>
                <a:gd name="connsiteY161" fmla="*/ 1162593 h 1807617"/>
                <a:gd name="connsiteX162" fmla="*/ 3288311 w 7237660"/>
                <a:gd name="connsiteY162" fmla="*/ 1166911 h 1807617"/>
                <a:gd name="connsiteX163" fmla="*/ 3294750 w 7237660"/>
                <a:gd name="connsiteY163" fmla="*/ 1168143 h 1807617"/>
                <a:gd name="connsiteX164" fmla="*/ 3315324 w 7237660"/>
                <a:gd name="connsiteY164" fmla="*/ 1171598 h 1807617"/>
                <a:gd name="connsiteX165" fmla="*/ 3322081 w 7237660"/>
                <a:gd name="connsiteY165" fmla="*/ 1172563 h 1807617"/>
                <a:gd name="connsiteX166" fmla="*/ 3341931 w 7237660"/>
                <a:gd name="connsiteY166" fmla="*/ 1174950 h 1807617"/>
                <a:gd name="connsiteX167" fmla="*/ 3350592 w 7237660"/>
                <a:gd name="connsiteY167" fmla="*/ 1175789 h 1807617"/>
                <a:gd name="connsiteX168" fmla="*/ 3358656 w 7237660"/>
                <a:gd name="connsiteY168" fmla="*/ 1176576 h 1807617"/>
                <a:gd name="connsiteX169" fmla="*/ 3367039 w 7237660"/>
                <a:gd name="connsiteY169" fmla="*/ 1176970 h 1807617"/>
                <a:gd name="connsiteX170" fmla="*/ 3382050 w 7237660"/>
                <a:gd name="connsiteY170" fmla="*/ 1177694 h 1807617"/>
                <a:gd name="connsiteX171" fmla="*/ 3395931 w 7237660"/>
                <a:gd name="connsiteY171" fmla="*/ 1178024 h 1807617"/>
                <a:gd name="connsiteX172" fmla="*/ 3403043 w 7237660"/>
                <a:gd name="connsiteY172" fmla="*/ 1178201 h 1807617"/>
                <a:gd name="connsiteX173" fmla="*/ 3412644 w 7237660"/>
                <a:gd name="connsiteY173" fmla="*/ 1177973 h 1807617"/>
                <a:gd name="connsiteX174" fmla="*/ 3424366 w 7237660"/>
                <a:gd name="connsiteY174" fmla="*/ 1177694 h 1807617"/>
                <a:gd name="connsiteX175" fmla="*/ 3442654 w 7237660"/>
                <a:gd name="connsiteY175" fmla="*/ 1176716 h 1807617"/>
                <a:gd name="connsiteX176" fmla="*/ 3452751 w 7237660"/>
                <a:gd name="connsiteY176" fmla="*/ 1176030 h 1807617"/>
                <a:gd name="connsiteX177" fmla="*/ 3473591 w 7237660"/>
                <a:gd name="connsiteY177" fmla="*/ 1173845 h 1807617"/>
                <a:gd name="connsiteX178" fmla="*/ 3480805 w 7237660"/>
                <a:gd name="connsiteY178" fmla="*/ 1173007 h 1807617"/>
                <a:gd name="connsiteX179" fmla="*/ 3565082 w 7237660"/>
                <a:gd name="connsiteY179" fmla="*/ 1155456 h 1807617"/>
                <a:gd name="connsiteX180" fmla="*/ 3566415 w 7237660"/>
                <a:gd name="connsiteY180" fmla="*/ 1155049 h 1807617"/>
                <a:gd name="connsiteX181" fmla="*/ 3591968 w 7237660"/>
                <a:gd name="connsiteY181" fmla="*/ 1147010 h 1807617"/>
                <a:gd name="connsiteX182" fmla="*/ 3595231 w 7237660"/>
                <a:gd name="connsiteY182" fmla="*/ 1145855 h 1807617"/>
                <a:gd name="connsiteX183" fmla="*/ 3618472 w 7237660"/>
                <a:gd name="connsiteY183" fmla="*/ 1137270 h 1807617"/>
                <a:gd name="connsiteX184" fmla="*/ 3622143 w 7237660"/>
                <a:gd name="connsiteY184" fmla="*/ 1135784 h 1807617"/>
                <a:gd name="connsiteX185" fmla="*/ 3644635 w 7237660"/>
                <a:gd name="connsiteY185" fmla="*/ 1126195 h 1807617"/>
                <a:gd name="connsiteX186" fmla="*/ 3647949 w 7237660"/>
                <a:gd name="connsiteY186" fmla="*/ 1124671 h 1807617"/>
                <a:gd name="connsiteX187" fmla="*/ 3670631 w 7237660"/>
                <a:gd name="connsiteY187" fmla="*/ 1113673 h 1807617"/>
                <a:gd name="connsiteX188" fmla="*/ 3672841 w 7237660"/>
                <a:gd name="connsiteY188" fmla="*/ 1112530 h 1807617"/>
                <a:gd name="connsiteX189" fmla="*/ 3696793 w 7237660"/>
                <a:gd name="connsiteY189" fmla="*/ 1099424 h 1807617"/>
                <a:gd name="connsiteX190" fmla="*/ 3696933 w 7237660"/>
                <a:gd name="connsiteY190" fmla="*/ 1099360 h 1807617"/>
                <a:gd name="connsiteX191" fmla="*/ 3786671 w 7237660"/>
                <a:gd name="connsiteY191" fmla="*/ 1035771 h 1807617"/>
                <a:gd name="connsiteX192" fmla="*/ 4024719 w 7237660"/>
                <a:gd name="connsiteY192" fmla="*/ 979676 h 1807617"/>
                <a:gd name="connsiteX193" fmla="*/ 4065765 w 7237660"/>
                <a:gd name="connsiteY193" fmla="*/ 993976 h 1807617"/>
                <a:gd name="connsiteX194" fmla="*/ 4220870 w 7237660"/>
                <a:gd name="connsiteY194" fmla="*/ 1231846 h 1807617"/>
                <a:gd name="connsiteX195" fmla="*/ 4225404 w 7237660"/>
                <a:gd name="connsiteY195" fmla="*/ 1293733 h 1807617"/>
                <a:gd name="connsiteX196" fmla="*/ 4227931 w 7237660"/>
                <a:gd name="connsiteY196" fmla="*/ 1308694 h 1807617"/>
                <a:gd name="connsiteX197" fmla="*/ 4230827 w 7237660"/>
                <a:gd name="connsiteY197" fmla="*/ 1325813 h 1807617"/>
                <a:gd name="connsiteX198" fmla="*/ 4239882 w 7237660"/>
                <a:gd name="connsiteY198" fmla="*/ 1366733 h 1807617"/>
                <a:gd name="connsiteX199" fmla="*/ 4240961 w 7237660"/>
                <a:gd name="connsiteY199" fmla="*/ 1370860 h 1807617"/>
                <a:gd name="connsiteX200" fmla="*/ 4582070 w 7237660"/>
                <a:gd name="connsiteY200" fmla="*/ 1761549 h 1807617"/>
                <a:gd name="connsiteX201" fmla="*/ 4584470 w 7237660"/>
                <a:gd name="connsiteY201" fmla="*/ 1762578 h 1807617"/>
                <a:gd name="connsiteX202" fmla="*/ 4611419 w 7237660"/>
                <a:gd name="connsiteY202" fmla="*/ 1773017 h 1807617"/>
                <a:gd name="connsiteX203" fmla="*/ 4634699 w 7237660"/>
                <a:gd name="connsiteY203" fmla="*/ 1780917 h 1807617"/>
                <a:gd name="connsiteX204" fmla="*/ 4653952 w 7237660"/>
                <a:gd name="connsiteY204" fmla="*/ 1786568 h 1807617"/>
                <a:gd name="connsiteX205" fmla="*/ 4686311 w 7237660"/>
                <a:gd name="connsiteY205" fmla="*/ 1794531 h 1807617"/>
                <a:gd name="connsiteX206" fmla="*/ 4700281 w 7237660"/>
                <a:gd name="connsiteY206" fmla="*/ 1797287 h 1807617"/>
                <a:gd name="connsiteX207" fmla="*/ 4739093 w 7237660"/>
                <a:gd name="connsiteY207" fmla="*/ 1803345 h 1807617"/>
                <a:gd name="connsiteX208" fmla="*/ 4742115 w 7237660"/>
                <a:gd name="connsiteY208" fmla="*/ 1803815 h 1807617"/>
                <a:gd name="connsiteX209" fmla="*/ 4751158 w 7237660"/>
                <a:gd name="connsiteY209" fmla="*/ 1804589 h 1807617"/>
                <a:gd name="connsiteX210" fmla="*/ 4762206 w 7237660"/>
                <a:gd name="connsiteY210" fmla="*/ 1805720 h 1807617"/>
                <a:gd name="connsiteX211" fmla="*/ 4768138 w 7237660"/>
                <a:gd name="connsiteY211" fmla="*/ 1806025 h 1807617"/>
                <a:gd name="connsiteX212" fmla="*/ 4786412 w 7237660"/>
                <a:gd name="connsiteY212" fmla="*/ 1806964 h 1807617"/>
                <a:gd name="connsiteX213" fmla="*/ 4801817 w 7237660"/>
                <a:gd name="connsiteY213" fmla="*/ 1807422 h 1807617"/>
                <a:gd name="connsiteX214" fmla="*/ 4818937 w 7237660"/>
                <a:gd name="connsiteY214" fmla="*/ 1807358 h 1807617"/>
                <a:gd name="connsiteX215" fmla="*/ 4835028 w 7237660"/>
                <a:gd name="connsiteY215" fmla="*/ 1806964 h 1807617"/>
                <a:gd name="connsiteX216" fmla="*/ 4850903 w 7237660"/>
                <a:gd name="connsiteY216" fmla="*/ 1806012 h 1807617"/>
                <a:gd name="connsiteX217" fmla="*/ 4867807 w 7237660"/>
                <a:gd name="connsiteY217" fmla="*/ 1804691 h 1807617"/>
                <a:gd name="connsiteX218" fmla="*/ 4882221 w 7237660"/>
                <a:gd name="connsiteY218" fmla="*/ 1803002 h 1807617"/>
                <a:gd name="connsiteX219" fmla="*/ 4900039 w 7237660"/>
                <a:gd name="connsiteY219" fmla="*/ 1800627 h 1807617"/>
                <a:gd name="connsiteX220" fmla="*/ 4912942 w 7237660"/>
                <a:gd name="connsiteY220" fmla="*/ 1798405 h 1807617"/>
                <a:gd name="connsiteX221" fmla="*/ 4931687 w 7237660"/>
                <a:gd name="connsiteY221" fmla="*/ 1794861 h 1807617"/>
                <a:gd name="connsiteX222" fmla="*/ 4942902 w 7237660"/>
                <a:gd name="connsiteY222" fmla="*/ 1792283 h 1807617"/>
                <a:gd name="connsiteX223" fmla="*/ 4962714 w 7237660"/>
                <a:gd name="connsiteY223" fmla="*/ 1787432 h 1807617"/>
                <a:gd name="connsiteX224" fmla="*/ 4972035 w 7237660"/>
                <a:gd name="connsiteY224" fmla="*/ 1784739 h 1807617"/>
                <a:gd name="connsiteX225" fmla="*/ 4993053 w 7237660"/>
                <a:gd name="connsiteY225" fmla="*/ 1778402 h 1807617"/>
                <a:gd name="connsiteX226" fmla="*/ 5000229 w 7237660"/>
                <a:gd name="connsiteY226" fmla="*/ 1775900 h 1807617"/>
                <a:gd name="connsiteX227" fmla="*/ 5022683 w 7237660"/>
                <a:gd name="connsiteY227" fmla="*/ 1767810 h 1807617"/>
                <a:gd name="connsiteX228" fmla="*/ 5027242 w 7237660"/>
                <a:gd name="connsiteY228" fmla="*/ 1765931 h 1807617"/>
                <a:gd name="connsiteX229" fmla="*/ 5051537 w 7237660"/>
                <a:gd name="connsiteY229" fmla="*/ 1755707 h 1807617"/>
                <a:gd name="connsiteX230" fmla="*/ 5052870 w 7237660"/>
                <a:gd name="connsiteY230" fmla="*/ 1755072 h 1807617"/>
                <a:gd name="connsiteX231" fmla="*/ 5398894 w 7237660"/>
                <a:gd name="connsiteY231" fmla="*/ 1216708 h 1807617"/>
                <a:gd name="connsiteX232" fmla="*/ 5538936 w 7237660"/>
                <a:gd name="connsiteY232" fmla="*/ 1000643 h 1807617"/>
                <a:gd name="connsiteX233" fmla="*/ 5570229 w 7237660"/>
                <a:gd name="connsiteY233" fmla="*/ 986648 h 1807617"/>
                <a:gd name="connsiteX234" fmla="*/ 5819707 w 7237660"/>
                <a:gd name="connsiteY234" fmla="*/ 1023846 h 1807617"/>
                <a:gd name="connsiteX235" fmla="*/ 6216772 w 7237660"/>
                <a:gd name="connsiteY235" fmla="*/ 1178201 h 1807617"/>
                <a:gd name="connsiteX236" fmla="*/ 6600400 w 7237660"/>
                <a:gd name="connsiteY236" fmla="*/ 1035771 h 1807617"/>
                <a:gd name="connsiteX237" fmla="*/ 6879723 w 7237660"/>
                <a:gd name="connsiteY237" fmla="*/ 993976 h 1807617"/>
                <a:gd name="connsiteX238" fmla="*/ 6879735 w 7237660"/>
                <a:gd name="connsiteY238" fmla="*/ 993989 h 1807617"/>
                <a:gd name="connsiteX239" fmla="*/ 7034828 w 7237660"/>
                <a:gd name="connsiteY239" fmla="*/ 1231859 h 1807617"/>
                <a:gd name="connsiteX240" fmla="*/ 7036478 w 7237660"/>
                <a:gd name="connsiteY240" fmla="*/ 1264980 h 1807617"/>
                <a:gd name="connsiteX0" fmla="*/ 7237659 w 7237659"/>
                <a:gd name="connsiteY0" fmla="*/ 774038 h 1807617"/>
                <a:gd name="connsiteX1" fmla="*/ 6960812 w 7237659"/>
                <a:gd name="connsiteY1" fmla="*/ 813674 h 1807617"/>
                <a:gd name="connsiteX2" fmla="*/ 6960812 w 7237659"/>
                <a:gd name="connsiteY2" fmla="*/ 813674 h 1807617"/>
                <a:gd name="connsiteX3" fmla="*/ 6805720 w 7237659"/>
                <a:gd name="connsiteY3" fmla="*/ 575791 h 1807617"/>
                <a:gd name="connsiteX4" fmla="*/ 6804082 w 7237659"/>
                <a:gd name="connsiteY4" fmla="*/ 542835 h 1807617"/>
                <a:gd name="connsiteX5" fmla="*/ 6255113 w 7237659"/>
                <a:gd name="connsiteY5" fmla="*/ 1232 h 1807617"/>
                <a:gd name="connsiteX6" fmla="*/ 5627684 w 7237659"/>
                <a:gd name="connsiteY6" fmla="*/ 589113 h 1807617"/>
                <a:gd name="connsiteX7" fmla="*/ 5627684 w 7237659"/>
                <a:gd name="connsiteY7" fmla="*/ 590625 h 1807617"/>
                <a:gd name="connsiteX8" fmla="*/ 5487641 w 7237659"/>
                <a:gd name="connsiteY8" fmla="*/ 807007 h 1807617"/>
                <a:gd name="connsiteX9" fmla="*/ 5456349 w 7237659"/>
                <a:gd name="connsiteY9" fmla="*/ 821015 h 1807617"/>
                <a:gd name="connsiteX10" fmla="*/ 5206871 w 7237659"/>
                <a:gd name="connsiteY10" fmla="*/ 783804 h 1807617"/>
                <a:gd name="connsiteX11" fmla="*/ 5058065 w 7237659"/>
                <a:gd name="connsiteY11" fmla="*/ 684516 h 1807617"/>
                <a:gd name="connsiteX12" fmla="*/ 5056351 w 7237659"/>
                <a:gd name="connsiteY12" fmla="*/ 683703 h 1807617"/>
                <a:gd name="connsiteX13" fmla="*/ 5037973 w 7237659"/>
                <a:gd name="connsiteY13" fmla="*/ 675626 h 1807617"/>
                <a:gd name="connsiteX14" fmla="*/ 5030976 w 7237659"/>
                <a:gd name="connsiteY14" fmla="*/ 672667 h 1807617"/>
                <a:gd name="connsiteX15" fmla="*/ 5016396 w 7237659"/>
                <a:gd name="connsiteY15" fmla="*/ 667028 h 1807617"/>
                <a:gd name="connsiteX16" fmla="*/ 5004979 w 7237659"/>
                <a:gd name="connsiteY16" fmla="*/ 662799 h 1807617"/>
                <a:gd name="connsiteX17" fmla="*/ 4993549 w 7237659"/>
                <a:gd name="connsiteY17" fmla="*/ 658951 h 1807617"/>
                <a:gd name="connsiteX18" fmla="*/ 4978436 w 7237659"/>
                <a:gd name="connsiteY18" fmla="*/ 654137 h 1807617"/>
                <a:gd name="connsiteX19" fmla="*/ 4969546 w 7237659"/>
                <a:gd name="connsiteY19" fmla="*/ 651585 h 1807617"/>
                <a:gd name="connsiteX20" fmla="*/ 4951525 w 7237659"/>
                <a:gd name="connsiteY20" fmla="*/ 646771 h 1807617"/>
                <a:gd name="connsiteX21" fmla="*/ 4944413 w 7237659"/>
                <a:gd name="connsiteY21" fmla="*/ 645070 h 1807617"/>
                <a:gd name="connsiteX22" fmla="*/ 4924474 w 7237659"/>
                <a:gd name="connsiteY22" fmla="*/ 640726 h 1807617"/>
                <a:gd name="connsiteX23" fmla="*/ 4918111 w 7237659"/>
                <a:gd name="connsiteY23" fmla="*/ 639520 h 1807617"/>
                <a:gd name="connsiteX24" fmla="*/ 4897512 w 7237659"/>
                <a:gd name="connsiteY24" fmla="*/ 636053 h 1807617"/>
                <a:gd name="connsiteX25" fmla="*/ 4890730 w 7237659"/>
                <a:gd name="connsiteY25" fmla="*/ 635075 h 1807617"/>
                <a:gd name="connsiteX26" fmla="*/ 4870867 w 7237659"/>
                <a:gd name="connsiteY26" fmla="*/ 632687 h 1807617"/>
                <a:gd name="connsiteX27" fmla="*/ 4862269 w 7237659"/>
                <a:gd name="connsiteY27" fmla="*/ 631862 h 1807617"/>
                <a:gd name="connsiteX28" fmla="*/ 4854129 w 7237659"/>
                <a:gd name="connsiteY28" fmla="*/ 631074 h 1807617"/>
                <a:gd name="connsiteX29" fmla="*/ 4845734 w 7237659"/>
                <a:gd name="connsiteY29" fmla="*/ 630668 h 1807617"/>
                <a:gd name="connsiteX30" fmla="*/ 4830811 w 7237659"/>
                <a:gd name="connsiteY30" fmla="*/ 629969 h 1807617"/>
                <a:gd name="connsiteX31" fmla="*/ 4816854 w 7237659"/>
                <a:gd name="connsiteY31" fmla="*/ 629626 h 1807617"/>
                <a:gd name="connsiteX32" fmla="*/ 4809793 w 7237659"/>
                <a:gd name="connsiteY32" fmla="*/ 629461 h 1807617"/>
                <a:gd name="connsiteX33" fmla="*/ 4800357 w 7237659"/>
                <a:gd name="connsiteY33" fmla="*/ 629677 h 1807617"/>
                <a:gd name="connsiteX34" fmla="*/ 4788203 w 7237659"/>
                <a:gd name="connsiteY34" fmla="*/ 629969 h 1807617"/>
                <a:gd name="connsiteX35" fmla="*/ 4770309 w 7237659"/>
                <a:gd name="connsiteY35" fmla="*/ 630935 h 1807617"/>
                <a:gd name="connsiteX36" fmla="*/ 4759730 w 7237659"/>
                <a:gd name="connsiteY36" fmla="*/ 631658 h 1807617"/>
                <a:gd name="connsiteX37" fmla="*/ 4739765 w 7237659"/>
                <a:gd name="connsiteY37" fmla="*/ 633754 h 1807617"/>
                <a:gd name="connsiteX38" fmla="*/ 4731561 w 7237659"/>
                <a:gd name="connsiteY38" fmla="*/ 634719 h 1807617"/>
                <a:gd name="connsiteX39" fmla="*/ 4707292 w 7237659"/>
                <a:gd name="connsiteY39" fmla="*/ 638491 h 1807617"/>
                <a:gd name="connsiteX40" fmla="*/ 4703774 w 7237659"/>
                <a:gd name="connsiteY40" fmla="*/ 639075 h 1807617"/>
                <a:gd name="connsiteX41" fmla="*/ 4619966 w 7237659"/>
                <a:gd name="connsiteY41" fmla="*/ 660932 h 1807617"/>
                <a:gd name="connsiteX42" fmla="*/ 4619662 w 7237659"/>
                <a:gd name="connsiteY42" fmla="*/ 661046 h 1807617"/>
                <a:gd name="connsiteX43" fmla="*/ 4593513 w 7237659"/>
                <a:gd name="connsiteY43" fmla="*/ 670711 h 1807617"/>
                <a:gd name="connsiteX44" fmla="*/ 4591455 w 7237659"/>
                <a:gd name="connsiteY44" fmla="*/ 671549 h 1807617"/>
                <a:gd name="connsiteX45" fmla="*/ 4567567 w 7237659"/>
                <a:gd name="connsiteY45" fmla="*/ 681747 h 1807617"/>
                <a:gd name="connsiteX46" fmla="*/ 4564913 w 7237659"/>
                <a:gd name="connsiteY46" fmla="*/ 682979 h 1807617"/>
                <a:gd name="connsiteX47" fmla="*/ 4542002 w 7237659"/>
                <a:gd name="connsiteY47" fmla="*/ 694091 h 1807617"/>
                <a:gd name="connsiteX48" fmla="*/ 4539601 w 7237659"/>
                <a:gd name="connsiteY48" fmla="*/ 695349 h 1807617"/>
                <a:gd name="connsiteX49" fmla="*/ 4516856 w 7237659"/>
                <a:gd name="connsiteY49" fmla="*/ 707795 h 1807617"/>
                <a:gd name="connsiteX50" fmla="*/ 4515192 w 7237659"/>
                <a:gd name="connsiteY50" fmla="*/ 708760 h 1807617"/>
                <a:gd name="connsiteX51" fmla="*/ 4491964 w 7237659"/>
                <a:gd name="connsiteY51" fmla="*/ 722946 h 1807617"/>
                <a:gd name="connsiteX52" fmla="*/ 4491595 w 7237659"/>
                <a:gd name="connsiteY52" fmla="*/ 723174 h 1807617"/>
                <a:gd name="connsiteX53" fmla="*/ 4421873 w 7237659"/>
                <a:gd name="connsiteY53" fmla="*/ 775612 h 1807617"/>
                <a:gd name="connsiteX54" fmla="*/ 4412678 w 7237659"/>
                <a:gd name="connsiteY54" fmla="*/ 783105 h 1807617"/>
                <a:gd name="connsiteX55" fmla="*/ 4147083 w 7237659"/>
                <a:gd name="connsiteY55" fmla="*/ 813674 h 1807617"/>
                <a:gd name="connsiteX56" fmla="*/ 4147083 w 7237659"/>
                <a:gd name="connsiteY56" fmla="*/ 813674 h 1807617"/>
                <a:gd name="connsiteX57" fmla="*/ 3991991 w 7237659"/>
                <a:gd name="connsiteY57" fmla="*/ 575791 h 1807617"/>
                <a:gd name="connsiteX58" fmla="*/ 3990353 w 7237659"/>
                <a:gd name="connsiteY58" fmla="*/ 542835 h 1807617"/>
                <a:gd name="connsiteX59" fmla="*/ 3820796 w 7237659"/>
                <a:gd name="connsiteY59" fmla="*/ 175056 h 1807617"/>
                <a:gd name="connsiteX60" fmla="*/ 3820516 w 7237659"/>
                <a:gd name="connsiteY60" fmla="*/ 174777 h 1807617"/>
                <a:gd name="connsiteX61" fmla="*/ 3803689 w 7237659"/>
                <a:gd name="connsiteY61" fmla="*/ 158508 h 1807617"/>
                <a:gd name="connsiteX62" fmla="*/ 3801530 w 7237659"/>
                <a:gd name="connsiteY62" fmla="*/ 156464 h 1807617"/>
                <a:gd name="connsiteX63" fmla="*/ 3785833 w 7237659"/>
                <a:gd name="connsiteY63" fmla="*/ 142544 h 1807617"/>
                <a:gd name="connsiteX64" fmla="*/ 3781756 w 7237659"/>
                <a:gd name="connsiteY64" fmla="*/ 139014 h 1807617"/>
                <a:gd name="connsiteX65" fmla="*/ 3767252 w 7237659"/>
                <a:gd name="connsiteY65" fmla="*/ 127228 h 1807617"/>
                <a:gd name="connsiteX66" fmla="*/ 3761220 w 7237659"/>
                <a:gd name="connsiteY66" fmla="*/ 122453 h 1807617"/>
                <a:gd name="connsiteX67" fmla="*/ 3747898 w 7237659"/>
                <a:gd name="connsiteY67" fmla="*/ 112535 h 1807617"/>
                <a:gd name="connsiteX68" fmla="*/ 3740011 w 7237659"/>
                <a:gd name="connsiteY68" fmla="*/ 106820 h 1807617"/>
                <a:gd name="connsiteX69" fmla="*/ 3727781 w 7237659"/>
                <a:gd name="connsiteY69" fmla="*/ 98526 h 1807617"/>
                <a:gd name="connsiteX70" fmla="*/ 3718154 w 7237659"/>
                <a:gd name="connsiteY70" fmla="*/ 92164 h 1807617"/>
                <a:gd name="connsiteX71" fmla="*/ 3706864 w 7237659"/>
                <a:gd name="connsiteY71" fmla="*/ 85204 h 1807617"/>
                <a:gd name="connsiteX72" fmla="*/ 3695714 w 7237659"/>
                <a:gd name="connsiteY72" fmla="*/ 78511 h 1807617"/>
                <a:gd name="connsiteX73" fmla="*/ 3685160 w 7237659"/>
                <a:gd name="connsiteY73" fmla="*/ 72631 h 1807617"/>
                <a:gd name="connsiteX74" fmla="*/ 3672727 w 7237659"/>
                <a:gd name="connsiteY74" fmla="*/ 65900 h 1807617"/>
                <a:gd name="connsiteX75" fmla="*/ 3662681 w 7237659"/>
                <a:gd name="connsiteY75" fmla="*/ 60858 h 1807617"/>
                <a:gd name="connsiteX76" fmla="*/ 3649194 w 7237659"/>
                <a:gd name="connsiteY76" fmla="*/ 54318 h 1807617"/>
                <a:gd name="connsiteX77" fmla="*/ 3639516 w 7237659"/>
                <a:gd name="connsiteY77" fmla="*/ 49987 h 1807617"/>
                <a:gd name="connsiteX78" fmla="*/ 3625191 w 7237659"/>
                <a:gd name="connsiteY78" fmla="*/ 43802 h 1807617"/>
                <a:gd name="connsiteX79" fmla="*/ 3615602 w 7237659"/>
                <a:gd name="connsiteY79" fmla="*/ 40005 h 1807617"/>
                <a:gd name="connsiteX80" fmla="*/ 3600781 w 7237659"/>
                <a:gd name="connsiteY80" fmla="*/ 34392 h 1807617"/>
                <a:gd name="connsiteX81" fmla="*/ 3590926 w 7237659"/>
                <a:gd name="connsiteY81" fmla="*/ 31001 h 1807617"/>
                <a:gd name="connsiteX82" fmla="*/ 3575940 w 7237659"/>
                <a:gd name="connsiteY82" fmla="*/ 26073 h 1807617"/>
                <a:gd name="connsiteX83" fmla="*/ 3565666 w 7237659"/>
                <a:gd name="connsiteY83" fmla="*/ 23051 h 1807617"/>
                <a:gd name="connsiteX84" fmla="*/ 3550718 w 7237659"/>
                <a:gd name="connsiteY84" fmla="*/ 18872 h 1807617"/>
                <a:gd name="connsiteX85" fmla="*/ 3539733 w 7237659"/>
                <a:gd name="connsiteY85" fmla="*/ 16180 h 1807617"/>
                <a:gd name="connsiteX86" fmla="*/ 3525166 w 7237659"/>
                <a:gd name="connsiteY86" fmla="*/ 12827 h 1807617"/>
                <a:gd name="connsiteX87" fmla="*/ 3513279 w 7237659"/>
                <a:gd name="connsiteY87" fmla="*/ 10490 h 1807617"/>
                <a:gd name="connsiteX88" fmla="*/ 3499233 w 7237659"/>
                <a:gd name="connsiteY88" fmla="*/ 7925 h 1807617"/>
                <a:gd name="connsiteX89" fmla="*/ 3486291 w 7237659"/>
                <a:gd name="connsiteY89" fmla="*/ 5994 h 1807617"/>
                <a:gd name="connsiteX90" fmla="*/ 3473020 w 7237659"/>
                <a:gd name="connsiteY90" fmla="*/ 4204 h 1807617"/>
                <a:gd name="connsiteX91" fmla="*/ 3458897 w 7237659"/>
                <a:gd name="connsiteY91" fmla="*/ 2756 h 1807617"/>
                <a:gd name="connsiteX92" fmla="*/ 3450554 w 7237659"/>
                <a:gd name="connsiteY92" fmla="*/ 1892 h 1807617"/>
                <a:gd name="connsiteX93" fmla="*/ 3446959 w 7237659"/>
                <a:gd name="connsiteY93" fmla="*/ 1715 h 1807617"/>
                <a:gd name="connsiteX94" fmla="*/ 3441371 w 7237659"/>
                <a:gd name="connsiteY94" fmla="*/ 1232 h 1807617"/>
                <a:gd name="connsiteX95" fmla="*/ 3427071 w 7237659"/>
                <a:gd name="connsiteY95" fmla="*/ 699 h 1807617"/>
                <a:gd name="connsiteX96" fmla="*/ 3413317 w 7237659"/>
                <a:gd name="connsiteY96" fmla="*/ 191 h 1807617"/>
                <a:gd name="connsiteX97" fmla="*/ 3394877 w 7237659"/>
                <a:gd name="connsiteY97" fmla="*/ 279 h 1807617"/>
                <a:gd name="connsiteX98" fmla="*/ 3380551 w 7237659"/>
                <a:gd name="connsiteY98" fmla="*/ 495 h 1807617"/>
                <a:gd name="connsiteX99" fmla="*/ 3363571 w 7237659"/>
                <a:gd name="connsiteY99" fmla="*/ 1524 h 1807617"/>
                <a:gd name="connsiteX100" fmla="*/ 3348242 w 7237659"/>
                <a:gd name="connsiteY100" fmla="*/ 2578 h 1807617"/>
                <a:gd name="connsiteX101" fmla="*/ 3333765 w 7237659"/>
                <a:gd name="connsiteY101" fmla="*/ 4255 h 1807617"/>
                <a:gd name="connsiteX102" fmla="*/ 3316467 w 7237659"/>
                <a:gd name="connsiteY102" fmla="*/ 6363 h 1807617"/>
                <a:gd name="connsiteX103" fmla="*/ 3309520 w 7237659"/>
                <a:gd name="connsiteY103" fmla="*/ 7569 h 1807617"/>
                <a:gd name="connsiteX104" fmla="*/ 3230120 w 7237659"/>
                <a:gd name="connsiteY104" fmla="*/ 25971 h 1807617"/>
                <a:gd name="connsiteX105" fmla="*/ 3227212 w 7237659"/>
                <a:gd name="connsiteY105" fmla="*/ 26810 h 1807617"/>
                <a:gd name="connsiteX106" fmla="*/ 3203730 w 7237659"/>
                <a:gd name="connsiteY106" fmla="*/ 34823 h 1807617"/>
                <a:gd name="connsiteX107" fmla="*/ 3198332 w 7237659"/>
                <a:gd name="connsiteY107" fmla="*/ 36716 h 1807617"/>
                <a:gd name="connsiteX108" fmla="*/ 3176171 w 7237659"/>
                <a:gd name="connsiteY108" fmla="*/ 45568 h 1807617"/>
                <a:gd name="connsiteX109" fmla="*/ 3170202 w 7237659"/>
                <a:gd name="connsiteY109" fmla="*/ 48019 h 1807617"/>
                <a:gd name="connsiteX110" fmla="*/ 3148726 w 7237659"/>
                <a:gd name="connsiteY110" fmla="*/ 57899 h 1807617"/>
                <a:gd name="connsiteX111" fmla="*/ 3142884 w 7237659"/>
                <a:gd name="connsiteY111" fmla="*/ 60668 h 1807617"/>
                <a:gd name="connsiteX112" fmla="*/ 3121980 w 7237659"/>
                <a:gd name="connsiteY112" fmla="*/ 71590 h 1807617"/>
                <a:gd name="connsiteX113" fmla="*/ 3116341 w 7237659"/>
                <a:gd name="connsiteY113" fmla="*/ 74650 h 1807617"/>
                <a:gd name="connsiteX114" fmla="*/ 3095945 w 7237659"/>
                <a:gd name="connsiteY114" fmla="*/ 86652 h 1807617"/>
                <a:gd name="connsiteX115" fmla="*/ 3090700 w 7237659"/>
                <a:gd name="connsiteY115" fmla="*/ 89865 h 1807617"/>
                <a:gd name="connsiteX116" fmla="*/ 3070685 w 7237659"/>
                <a:gd name="connsiteY116" fmla="*/ 103035 h 1807617"/>
                <a:gd name="connsiteX117" fmla="*/ 3065986 w 7237659"/>
                <a:gd name="connsiteY117" fmla="*/ 106273 h 1807617"/>
                <a:gd name="connsiteX118" fmla="*/ 3046326 w 7237659"/>
                <a:gd name="connsiteY118" fmla="*/ 120662 h 1807617"/>
                <a:gd name="connsiteX119" fmla="*/ 3042250 w 7237659"/>
                <a:gd name="connsiteY119" fmla="*/ 123787 h 1807617"/>
                <a:gd name="connsiteX120" fmla="*/ 3022882 w 7237659"/>
                <a:gd name="connsiteY120" fmla="*/ 139484 h 1807617"/>
                <a:gd name="connsiteX121" fmla="*/ 3019567 w 7237659"/>
                <a:gd name="connsiteY121" fmla="*/ 142329 h 1807617"/>
                <a:gd name="connsiteX122" fmla="*/ 3000429 w 7237659"/>
                <a:gd name="connsiteY122" fmla="*/ 159486 h 1807617"/>
                <a:gd name="connsiteX123" fmla="*/ 2998003 w 7237659"/>
                <a:gd name="connsiteY123" fmla="*/ 161798 h 1807617"/>
                <a:gd name="connsiteX124" fmla="*/ 2979016 w 7237659"/>
                <a:gd name="connsiteY124" fmla="*/ 180581 h 1807617"/>
                <a:gd name="connsiteX125" fmla="*/ 2977632 w 7237659"/>
                <a:gd name="connsiteY125" fmla="*/ 182054 h 1807617"/>
                <a:gd name="connsiteX126" fmla="*/ 2958709 w 7237659"/>
                <a:gd name="connsiteY126" fmla="*/ 202730 h 1807617"/>
                <a:gd name="connsiteX127" fmla="*/ 2958531 w 7237659"/>
                <a:gd name="connsiteY127" fmla="*/ 202946 h 1807617"/>
                <a:gd name="connsiteX128" fmla="*/ 2813955 w 7237659"/>
                <a:gd name="connsiteY128" fmla="*/ 590904 h 1807617"/>
                <a:gd name="connsiteX129" fmla="*/ 2673912 w 7237659"/>
                <a:gd name="connsiteY129" fmla="*/ 807007 h 1807617"/>
                <a:gd name="connsiteX130" fmla="*/ 2642620 w 7237659"/>
                <a:gd name="connsiteY130" fmla="*/ 821015 h 1807617"/>
                <a:gd name="connsiteX131" fmla="*/ 2393129 w 7237659"/>
                <a:gd name="connsiteY131" fmla="*/ 783804 h 1807617"/>
                <a:gd name="connsiteX132" fmla="*/ 1996064 w 7237659"/>
                <a:gd name="connsiteY132" fmla="*/ 629461 h 1807617"/>
                <a:gd name="connsiteX133" fmla="*/ 1608144 w 7237659"/>
                <a:gd name="connsiteY133" fmla="*/ 775612 h 1807617"/>
                <a:gd name="connsiteX134" fmla="*/ 1338333 w 7237659"/>
                <a:gd name="connsiteY134" fmla="*/ 815998 h 1807617"/>
                <a:gd name="connsiteX135" fmla="*/ 1333977 w 7237659"/>
                <a:gd name="connsiteY135" fmla="*/ 814055 h 1807617"/>
                <a:gd name="connsiteX136" fmla="*/ 1178034 w 7237659"/>
                <a:gd name="connsiteY136" fmla="*/ 575817 h 1807617"/>
                <a:gd name="connsiteX137" fmla="*/ 1176662 w 7237659"/>
                <a:gd name="connsiteY137" fmla="*/ 546403 h 1807617"/>
                <a:gd name="connsiteX138" fmla="*/ 636825 w 7237659"/>
                <a:gd name="connsiteY138" fmla="*/ 1892 h 1807617"/>
                <a:gd name="connsiteX139" fmla="*/ 1916 w 7237659"/>
                <a:gd name="connsiteY139" fmla="*/ 637132 h 1807617"/>
                <a:gd name="connsiteX140" fmla="*/ 544929 w 7237659"/>
                <a:gd name="connsiteY140" fmla="*/ 1176576 h 1807617"/>
                <a:gd name="connsiteX141" fmla="*/ 975203 w 7237659"/>
                <a:gd name="connsiteY141" fmla="*/ 1033612 h 1807617"/>
                <a:gd name="connsiteX142" fmla="*/ 1252037 w 7237659"/>
                <a:gd name="connsiteY142" fmla="*/ 993976 h 1807617"/>
                <a:gd name="connsiteX143" fmla="*/ 1407141 w 7237659"/>
                <a:gd name="connsiteY143" fmla="*/ 1231846 h 1807617"/>
                <a:gd name="connsiteX144" fmla="*/ 1411688 w 7237659"/>
                <a:gd name="connsiteY144" fmla="*/ 1293733 h 1807617"/>
                <a:gd name="connsiteX145" fmla="*/ 1928386 w 7237659"/>
                <a:gd name="connsiteY145" fmla="*/ 1803815 h 1807617"/>
                <a:gd name="connsiteX146" fmla="*/ 2585152 w 7237659"/>
                <a:gd name="connsiteY146" fmla="*/ 1218537 h 1807617"/>
                <a:gd name="connsiteX147" fmla="*/ 2585152 w 7237659"/>
                <a:gd name="connsiteY147" fmla="*/ 1217013 h 1807617"/>
                <a:gd name="connsiteX148" fmla="*/ 2725207 w 7237659"/>
                <a:gd name="connsiteY148" fmla="*/ 1000643 h 1807617"/>
                <a:gd name="connsiteX149" fmla="*/ 2756500 w 7237659"/>
                <a:gd name="connsiteY149" fmla="*/ 986648 h 1807617"/>
                <a:gd name="connsiteX150" fmla="*/ 3005991 w 7237659"/>
                <a:gd name="connsiteY150" fmla="*/ 1023846 h 1807617"/>
                <a:gd name="connsiteX151" fmla="*/ 3154695 w 7237659"/>
                <a:gd name="connsiteY151" fmla="*/ 1123096 h 1807617"/>
                <a:gd name="connsiteX152" fmla="*/ 3156448 w 7237659"/>
                <a:gd name="connsiteY152" fmla="*/ 1123922 h 1807617"/>
                <a:gd name="connsiteX153" fmla="*/ 3174913 w 7237659"/>
                <a:gd name="connsiteY153" fmla="*/ 1132037 h 1807617"/>
                <a:gd name="connsiteX154" fmla="*/ 3181771 w 7237659"/>
                <a:gd name="connsiteY154" fmla="*/ 1134945 h 1807617"/>
                <a:gd name="connsiteX155" fmla="*/ 3196491 w 7237659"/>
                <a:gd name="connsiteY155" fmla="*/ 1140648 h 1807617"/>
                <a:gd name="connsiteX156" fmla="*/ 3207819 w 7237659"/>
                <a:gd name="connsiteY156" fmla="*/ 1144852 h 1807617"/>
                <a:gd name="connsiteX157" fmla="*/ 3219312 w 7237659"/>
                <a:gd name="connsiteY157" fmla="*/ 1148712 h 1807617"/>
                <a:gd name="connsiteX158" fmla="*/ 3234337 w 7237659"/>
                <a:gd name="connsiteY158" fmla="*/ 1153487 h 1807617"/>
                <a:gd name="connsiteX159" fmla="*/ 3243354 w 7237659"/>
                <a:gd name="connsiteY159" fmla="*/ 1156078 h 1807617"/>
                <a:gd name="connsiteX160" fmla="*/ 3261260 w 7237659"/>
                <a:gd name="connsiteY160" fmla="*/ 1160866 h 1807617"/>
                <a:gd name="connsiteX161" fmla="*/ 3268474 w 7237659"/>
                <a:gd name="connsiteY161" fmla="*/ 1162593 h 1807617"/>
                <a:gd name="connsiteX162" fmla="*/ 3288311 w 7237659"/>
                <a:gd name="connsiteY162" fmla="*/ 1166911 h 1807617"/>
                <a:gd name="connsiteX163" fmla="*/ 3294750 w 7237659"/>
                <a:gd name="connsiteY163" fmla="*/ 1168143 h 1807617"/>
                <a:gd name="connsiteX164" fmla="*/ 3315324 w 7237659"/>
                <a:gd name="connsiteY164" fmla="*/ 1171598 h 1807617"/>
                <a:gd name="connsiteX165" fmla="*/ 3322081 w 7237659"/>
                <a:gd name="connsiteY165" fmla="*/ 1172563 h 1807617"/>
                <a:gd name="connsiteX166" fmla="*/ 3341931 w 7237659"/>
                <a:gd name="connsiteY166" fmla="*/ 1174950 h 1807617"/>
                <a:gd name="connsiteX167" fmla="*/ 3350592 w 7237659"/>
                <a:gd name="connsiteY167" fmla="*/ 1175789 h 1807617"/>
                <a:gd name="connsiteX168" fmla="*/ 3358656 w 7237659"/>
                <a:gd name="connsiteY168" fmla="*/ 1176576 h 1807617"/>
                <a:gd name="connsiteX169" fmla="*/ 3367039 w 7237659"/>
                <a:gd name="connsiteY169" fmla="*/ 1176970 h 1807617"/>
                <a:gd name="connsiteX170" fmla="*/ 3382050 w 7237659"/>
                <a:gd name="connsiteY170" fmla="*/ 1177694 h 1807617"/>
                <a:gd name="connsiteX171" fmla="*/ 3395931 w 7237659"/>
                <a:gd name="connsiteY171" fmla="*/ 1178024 h 1807617"/>
                <a:gd name="connsiteX172" fmla="*/ 3403043 w 7237659"/>
                <a:gd name="connsiteY172" fmla="*/ 1178201 h 1807617"/>
                <a:gd name="connsiteX173" fmla="*/ 3412644 w 7237659"/>
                <a:gd name="connsiteY173" fmla="*/ 1177973 h 1807617"/>
                <a:gd name="connsiteX174" fmla="*/ 3424366 w 7237659"/>
                <a:gd name="connsiteY174" fmla="*/ 1177694 h 1807617"/>
                <a:gd name="connsiteX175" fmla="*/ 3442654 w 7237659"/>
                <a:gd name="connsiteY175" fmla="*/ 1176716 h 1807617"/>
                <a:gd name="connsiteX176" fmla="*/ 3452751 w 7237659"/>
                <a:gd name="connsiteY176" fmla="*/ 1176030 h 1807617"/>
                <a:gd name="connsiteX177" fmla="*/ 3473591 w 7237659"/>
                <a:gd name="connsiteY177" fmla="*/ 1173845 h 1807617"/>
                <a:gd name="connsiteX178" fmla="*/ 3480805 w 7237659"/>
                <a:gd name="connsiteY178" fmla="*/ 1173007 h 1807617"/>
                <a:gd name="connsiteX179" fmla="*/ 3565082 w 7237659"/>
                <a:gd name="connsiteY179" fmla="*/ 1155456 h 1807617"/>
                <a:gd name="connsiteX180" fmla="*/ 3566415 w 7237659"/>
                <a:gd name="connsiteY180" fmla="*/ 1155049 h 1807617"/>
                <a:gd name="connsiteX181" fmla="*/ 3591968 w 7237659"/>
                <a:gd name="connsiteY181" fmla="*/ 1147010 h 1807617"/>
                <a:gd name="connsiteX182" fmla="*/ 3595231 w 7237659"/>
                <a:gd name="connsiteY182" fmla="*/ 1145855 h 1807617"/>
                <a:gd name="connsiteX183" fmla="*/ 3618472 w 7237659"/>
                <a:gd name="connsiteY183" fmla="*/ 1137270 h 1807617"/>
                <a:gd name="connsiteX184" fmla="*/ 3622143 w 7237659"/>
                <a:gd name="connsiteY184" fmla="*/ 1135784 h 1807617"/>
                <a:gd name="connsiteX185" fmla="*/ 3644635 w 7237659"/>
                <a:gd name="connsiteY185" fmla="*/ 1126195 h 1807617"/>
                <a:gd name="connsiteX186" fmla="*/ 3647949 w 7237659"/>
                <a:gd name="connsiteY186" fmla="*/ 1124671 h 1807617"/>
                <a:gd name="connsiteX187" fmla="*/ 3670631 w 7237659"/>
                <a:gd name="connsiteY187" fmla="*/ 1113673 h 1807617"/>
                <a:gd name="connsiteX188" fmla="*/ 3672841 w 7237659"/>
                <a:gd name="connsiteY188" fmla="*/ 1112530 h 1807617"/>
                <a:gd name="connsiteX189" fmla="*/ 3696793 w 7237659"/>
                <a:gd name="connsiteY189" fmla="*/ 1099424 h 1807617"/>
                <a:gd name="connsiteX190" fmla="*/ 3696933 w 7237659"/>
                <a:gd name="connsiteY190" fmla="*/ 1099360 h 1807617"/>
                <a:gd name="connsiteX191" fmla="*/ 3786671 w 7237659"/>
                <a:gd name="connsiteY191" fmla="*/ 1035771 h 1807617"/>
                <a:gd name="connsiteX192" fmla="*/ 4024719 w 7237659"/>
                <a:gd name="connsiteY192" fmla="*/ 979676 h 1807617"/>
                <a:gd name="connsiteX193" fmla="*/ 4065765 w 7237659"/>
                <a:gd name="connsiteY193" fmla="*/ 993976 h 1807617"/>
                <a:gd name="connsiteX194" fmla="*/ 4220870 w 7237659"/>
                <a:gd name="connsiteY194" fmla="*/ 1231846 h 1807617"/>
                <a:gd name="connsiteX195" fmla="*/ 4225404 w 7237659"/>
                <a:gd name="connsiteY195" fmla="*/ 1293733 h 1807617"/>
                <a:gd name="connsiteX196" fmla="*/ 4227931 w 7237659"/>
                <a:gd name="connsiteY196" fmla="*/ 1308694 h 1807617"/>
                <a:gd name="connsiteX197" fmla="*/ 4230827 w 7237659"/>
                <a:gd name="connsiteY197" fmla="*/ 1325813 h 1807617"/>
                <a:gd name="connsiteX198" fmla="*/ 4239882 w 7237659"/>
                <a:gd name="connsiteY198" fmla="*/ 1366733 h 1807617"/>
                <a:gd name="connsiteX199" fmla="*/ 4240961 w 7237659"/>
                <a:gd name="connsiteY199" fmla="*/ 1370860 h 1807617"/>
                <a:gd name="connsiteX200" fmla="*/ 4582070 w 7237659"/>
                <a:gd name="connsiteY200" fmla="*/ 1761549 h 1807617"/>
                <a:gd name="connsiteX201" fmla="*/ 4584470 w 7237659"/>
                <a:gd name="connsiteY201" fmla="*/ 1762578 h 1807617"/>
                <a:gd name="connsiteX202" fmla="*/ 4611419 w 7237659"/>
                <a:gd name="connsiteY202" fmla="*/ 1773017 h 1807617"/>
                <a:gd name="connsiteX203" fmla="*/ 4634699 w 7237659"/>
                <a:gd name="connsiteY203" fmla="*/ 1780917 h 1807617"/>
                <a:gd name="connsiteX204" fmla="*/ 4653952 w 7237659"/>
                <a:gd name="connsiteY204" fmla="*/ 1786568 h 1807617"/>
                <a:gd name="connsiteX205" fmla="*/ 4686311 w 7237659"/>
                <a:gd name="connsiteY205" fmla="*/ 1794531 h 1807617"/>
                <a:gd name="connsiteX206" fmla="*/ 4700281 w 7237659"/>
                <a:gd name="connsiteY206" fmla="*/ 1797287 h 1807617"/>
                <a:gd name="connsiteX207" fmla="*/ 4739093 w 7237659"/>
                <a:gd name="connsiteY207" fmla="*/ 1803345 h 1807617"/>
                <a:gd name="connsiteX208" fmla="*/ 4742115 w 7237659"/>
                <a:gd name="connsiteY208" fmla="*/ 1803815 h 1807617"/>
                <a:gd name="connsiteX209" fmla="*/ 4751158 w 7237659"/>
                <a:gd name="connsiteY209" fmla="*/ 1804589 h 1807617"/>
                <a:gd name="connsiteX210" fmla="*/ 4762206 w 7237659"/>
                <a:gd name="connsiteY210" fmla="*/ 1805720 h 1807617"/>
                <a:gd name="connsiteX211" fmla="*/ 4768138 w 7237659"/>
                <a:gd name="connsiteY211" fmla="*/ 1806025 h 1807617"/>
                <a:gd name="connsiteX212" fmla="*/ 4786412 w 7237659"/>
                <a:gd name="connsiteY212" fmla="*/ 1806964 h 1807617"/>
                <a:gd name="connsiteX213" fmla="*/ 4801817 w 7237659"/>
                <a:gd name="connsiteY213" fmla="*/ 1807422 h 1807617"/>
                <a:gd name="connsiteX214" fmla="*/ 4818937 w 7237659"/>
                <a:gd name="connsiteY214" fmla="*/ 1807358 h 1807617"/>
                <a:gd name="connsiteX215" fmla="*/ 4835028 w 7237659"/>
                <a:gd name="connsiteY215" fmla="*/ 1806964 h 1807617"/>
                <a:gd name="connsiteX216" fmla="*/ 4850903 w 7237659"/>
                <a:gd name="connsiteY216" fmla="*/ 1806012 h 1807617"/>
                <a:gd name="connsiteX217" fmla="*/ 4867807 w 7237659"/>
                <a:gd name="connsiteY217" fmla="*/ 1804691 h 1807617"/>
                <a:gd name="connsiteX218" fmla="*/ 4882221 w 7237659"/>
                <a:gd name="connsiteY218" fmla="*/ 1803002 h 1807617"/>
                <a:gd name="connsiteX219" fmla="*/ 4900039 w 7237659"/>
                <a:gd name="connsiteY219" fmla="*/ 1800627 h 1807617"/>
                <a:gd name="connsiteX220" fmla="*/ 4912942 w 7237659"/>
                <a:gd name="connsiteY220" fmla="*/ 1798405 h 1807617"/>
                <a:gd name="connsiteX221" fmla="*/ 4931687 w 7237659"/>
                <a:gd name="connsiteY221" fmla="*/ 1794861 h 1807617"/>
                <a:gd name="connsiteX222" fmla="*/ 4942902 w 7237659"/>
                <a:gd name="connsiteY222" fmla="*/ 1792283 h 1807617"/>
                <a:gd name="connsiteX223" fmla="*/ 4962714 w 7237659"/>
                <a:gd name="connsiteY223" fmla="*/ 1787432 h 1807617"/>
                <a:gd name="connsiteX224" fmla="*/ 4972035 w 7237659"/>
                <a:gd name="connsiteY224" fmla="*/ 1784739 h 1807617"/>
                <a:gd name="connsiteX225" fmla="*/ 4993053 w 7237659"/>
                <a:gd name="connsiteY225" fmla="*/ 1778402 h 1807617"/>
                <a:gd name="connsiteX226" fmla="*/ 5000229 w 7237659"/>
                <a:gd name="connsiteY226" fmla="*/ 1775900 h 1807617"/>
                <a:gd name="connsiteX227" fmla="*/ 5022683 w 7237659"/>
                <a:gd name="connsiteY227" fmla="*/ 1767810 h 1807617"/>
                <a:gd name="connsiteX228" fmla="*/ 5027242 w 7237659"/>
                <a:gd name="connsiteY228" fmla="*/ 1765931 h 1807617"/>
                <a:gd name="connsiteX229" fmla="*/ 5051537 w 7237659"/>
                <a:gd name="connsiteY229" fmla="*/ 1755707 h 1807617"/>
                <a:gd name="connsiteX230" fmla="*/ 5052870 w 7237659"/>
                <a:gd name="connsiteY230" fmla="*/ 1755072 h 1807617"/>
                <a:gd name="connsiteX231" fmla="*/ 5398894 w 7237659"/>
                <a:gd name="connsiteY231" fmla="*/ 1216708 h 1807617"/>
                <a:gd name="connsiteX232" fmla="*/ 5538936 w 7237659"/>
                <a:gd name="connsiteY232" fmla="*/ 1000643 h 1807617"/>
                <a:gd name="connsiteX233" fmla="*/ 5570229 w 7237659"/>
                <a:gd name="connsiteY233" fmla="*/ 986648 h 1807617"/>
                <a:gd name="connsiteX234" fmla="*/ 5819707 w 7237659"/>
                <a:gd name="connsiteY234" fmla="*/ 1023846 h 1807617"/>
                <a:gd name="connsiteX235" fmla="*/ 6216772 w 7237659"/>
                <a:gd name="connsiteY235" fmla="*/ 1178201 h 1807617"/>
                <a:gd name="connsiteX236" fmla="*/ 6600400 w 7237659"/>
                <a:gd name="connsiteY236" fmla="*/ 1035771 h 1807617"/>
                <a:gd name="connsiteX237" fmla="*/ 6879723 w 7237659"/>
                <a:gd name="connsiteY237" fmla="*/ 993976 h 1807617"/>
                <a:gd name="connsiteX238" fmla="*/ 6879735 w 7237659"/>
                <a:gd name="connsiteY238" fmla="*/ 993989 h 1807617"/>
                <a:gd name="connsiteX239" fmla="*/ 7034828 w 7237659"/>
                <a:gd name="connsiteY239" fmla="*/ 1231859 h 1807617"/>
                <a:gd name="connsiteX0" fmla="*/ 6960812 w 7034828"/>
                <a:gd name="connsiteY0" fmla="*/ 813674 h 1807617"/>
                <a:gd name="connsiteX1" fmla="*/ 6960812 w 7034828"/>
                <a:gd name="connsiteY1" fmla="*/ 813674 h 1807617"/>
                <a:gd name="connsiteX2" fmla="*/ 6805720 w 7034828"/>
                <a:gd name="connsiteY2" fmla="*/ 575791 h 1807617"/>
                <a:gd name="connsiteX3" fmla="*/ 6804082 w 7034828"/>
                <a:gd name="connsiteY3" fmla="*/ 542835 h 1807617"/>
                <a:gd name="connsiteX4" fmla="*/ 6255113 w 7034828"/>
                <a:gd name="connsiteY4" fmla="*/ 1232 h 1807617"/>
                <a:gd name="connsiteX5" fmla="*/ 5627684 w 7034828"/>
                <a:gd name="connsiteY5" fmla="*/ 589113 h 1807617"/>
                <a:gd name="connsiteX6" fmla="*/ 5627684 w 7034828"/>
                <a:gd name="connsiteY6" fmla="*/ 590625 h 1807617"/>
                <a:gd name="connsiteX7" fmla="*/ 5487641 w 7034828"/>
                <a:gd name="connsiteY7" fmla="*/ 807007 h 1807617"/>
                <a:gd name="connsiteX8" fmla="*/ 5456349 w 7034828"/>
                <a:gd name="connsiteY8" fmla="*/ 821015 h 1807617"/>
                <a:gd name="connsiteX9" fmla="*/ 5206871 w 7034828"/>
                <a:gd name="connsiteY9" fmla="*/ 783804 h 1807617"/>
                <a:gd name="connsiteX10" fmla="*/ 5058065 w 7034828"/>
                <a:gd name="connsiteY10" fmla="*/ 684516 h 1807617"/>
                <a:gd name="connsiteX11" fmla="*/ 5056351 w 7034828"/>
                <a:gd name="connsiteY11" fmla="*/ 683703 h 1807617"/>
                <a:gd name="connsiteX12" fmla="*/ 5037973 w 7034828"/>
                <a:gd name="connsiteY12" fmla="*/ 675626 h 1807617"/>
                <a:gd name="connsiteX13" fmla="*/ 5030976 w 7034828"/>
                <a:gd name="connsiteY13" fmla="*/ 672667 h 1807617"/>
                <a:gd name="connsiteX14" fmla="*/ 5016396 w 7034828"/>
                <a:gd name="connsiteY14" fmla="*/ 667028 h 1807617"/>
                <a:gd name="connsiteX15" fmla="*/ 5004979 w 7034828"/>
                <a:gd name="connsiteY15" fmla="*/ 662799 h 1807617"/>
                <a:gd name="connsiteX16" fmla="*/ 4993549 w 7034828"/>
                <a:gd name="connsiteY16" fmla="*/ 658951 h 1807617"/>
                <a:gd name="connsiteX17" fmla="*/ 4978436 w 7034828"/>
                <a:gd name="connsiteY17" fmla="*/ 654137 h 1807617"/>
                <a:gd name="connsiteX18" fmla="*/ 4969546 w 7034828"/>
                <a:gd name="connsiteY18" fmla="*/ 651585 h 1807617"/>
                <a:gd name="connsiteX19" fmla="*/ 4951525 w 7034828"/>
                <a:gd name="connsiteY19" fmla="*/ 646771 h 1807617"/>
                <a:gd name="connsiteX20" fmla="*/ 4944413 w 7034828"/>
                <a:gd name="connsiteY20" fmla="*/ 645070 h 1807617"/>
                <a:gd name="connsiteX21" fmla="*/ 4924474 w 7034828"/>
                <a:gd name="connsiteY21" fmla="*/ 640726 h 1807617"/>
                <a:gd name="connsiteX22" fmla="*/ 4918111 w 7034828"/>
                <a:gd name="connsiteY22" fmla="*/ 639520 h 1807617"/>
                <a:gd name="connsiteX23" fmla="*/ 4897512 w 7034828"/>
                <a:gd name="connsiteY23" fmla="*/ 636053 h 1807617"/>
                <a:gd name="connsiteX24" fmla="*/ 4890730 w 7034828"/>
                <a:gd name="connsiteY24" fmla="*/ 635075 h 1807617"/>
                <a:gd name="connsiteX25" fmla="*/ 4870867 w 7034828"/>
                <a:gd name="connsiteY25" fmla="*/ 632687 h 1807617"/>
                <a:gd name="connsiteX26" fmla="*/ 4862269 w 7034828"/>
                <a:gd name="connsiteY26" fmla="*/ 631862 h 1807617"/>
                <a:gd name="connsiteX27" fmla="*/ 4854129 w 7034828"/>
                <a:gd name="connsiteY27" fmla="*/ 631074 h 1807617"/>
                <a:gd name="connsiteX28" fmla="*/ 4845734 w 7034828"/>
                <a:gd name="connsiteY28" fmla="*/ 630668 h 1807617"/>
                <a:gd name="connsiteX29" fmla="*/ 4830811 w 7034828"/>
                <a:gd name="connsiteY29" fmla="*/ 629969 h 1807617"/>
                <a:gd name="connsiteX30" fmla="*/ 4816854 w 7034828"/>
                <a:gd name="connsiteY30" fmla="*/ 629626 h 1807617"/>
                <a:gd name="connsiteX31" fmla="*/ 4809793 w 7034828"/>
                <a:gd name="connsiteY31" fmla="*/ 629461 h 1807617"/>
                <a:gd name="connsiteX32" fmla="*/ 4800357 w 7034828"/>
                <a:gd name="connsiteY32" fmla="*/ 629677 h 1807617"/>
                <a:gd name="connsiteX33" fmla="*/ 4788203 w 7034828"/>
                <a:gd name="connsiteY33" fmla="*/ 629969 h 1807617"/>
                <a:gd name="connsiteX34" fmla="*/ 4770309 w 7034828"/>
                <a:gd name="connsiteY34" fmla="*/ 630935 h 1807617"/>
                <a:gd name="connsiteX35" fmla="*/ 4759730 w 7034828"/>
                <a:gd name="connsiteY35" fmla="*/ 631658 h 1807617"/>
                <a:gd name="connsiteX36" fmla="*/ 4739765 w 7034828"/>
                <a:gd name="connsiteY36" fmla="*/ 633754 h 1807617"/>
                <a:gd name="connsiteX37" fmla="*/ 4731561 w 7034828"/>
                <a:gd name="connsiteY37" fmla="*/ 634719 h 1807617"/>
                <a:gd name="connsiteX38" fmla="*/ 4707292 w 7034828"/>
                <a:gd name="connsiteY38" fmla="*/ 638491 h 1807617"/>
                <a:gd name="connsiteX39" fmla="*/ 4703774 w 7034828"/>
                <a:gd name="connsiteY39" fmla="*/ 639075 h 1807617"/>
                <a:gd name="connsiteX40" fmla="*/ 4619966 w 7034828"/>
                <a:gd name="connsiteY40" fmla="*/ 660932 h 1807617"/>
                <a:gd name="connsiteX41" fmla="*/ 4619662 w 7034828"/>
                <a:gd name="connsiteY41" fmla="*/ 661046 h 1807617"/>
                <a:gd name="connsiteX42" fmla="*/ 4593513 w 7034828"/>
                <a:gd name="connsiteY42" fmla="*/ 670711 h 1807617"/>
                <a:gd name="connsiteX43" fmla="*/ 4591455 w 7034828"/>
                <a:gd name="connsiteY43" fmla="*/ 671549 h 1807617"/>
                <a:gd name="connsiteX44" fmla="*/ 4567567 w 7034828"/>
                <a:gd name="connsiteY44" fmla="*/ 681747 h 1807617"/>
                <a:gd name="connsiteX45" fmla="*/ 4564913 w 7034828"/>
                <a:gd name="connsiteY45" fmla="*/ 682979 h 1807617"/>
                <a:gd name="connsiteX46" fmla="*/ 4542002 w 7034828"/>
                <a:gd name="connsiteY46" fmla="*/ 694091 h 1807617"/>
                <a:gd name="connsiteX47" fmla="*/ 4539601 w 7034828"/>
                <a:gd name="connsiteY47" fmla="*/ 695349 h 1807617"/>
                <a:gd name="connsiteX48" fmla="*/ 4516856 w 7034828"/>
                <a:gd name="connsiteY48" fmla="*/ 707795 h 1807617"/>
                <a:gd name="connsiteX49" fmla="*/ 4515192 w 7034828"/>
                <a:gd name="connsiteY49" fmla="*/ 708760 h 1807617"/>
                <a:gd name="connsiteX50" fmla="*/ 4491964 w 7034828"/>
                <a:gd name="connsiteY50" fmla="*/ 722946 h 1807617"/>
                <a:gd name="connsiteX51" fmla="*/ 4491595 w 7034828"/>
                <a:gd name="connsiteY51" fmla="*/ 723174 h 1807617"/>
                <a:gd name="connsiteX52" fmla="*/ 4421873 w 7034828"/>
                <a:gd name="connsiteY52" fmla="*/ 775612 h 1807617"/>
                <a:gd name="connsiteX53" fmla="*/ 4412678 w 7034828"/>
                <a:gd name="connsiteY53" fmla="*/ 783105 h 1807617"/>
                <a:gd name="connsiteX54" fmla="*/ 4147083 w 7034828"/>
                <a:gd name="connsiteY54" fmla="*/ 813674 h 1807617"/>
                <a:gd name="connsiteX55" fmla="*/ 4147083 w 7034828"/>
                <a:gd name="connsiteY55" fmla="*/ 813674 h 1807617"/>
                <a:gd name="connsiteX56" fmla="*/ 3991991 w 7034828"/>
                <a:gd name="connsiteY56" fmla="*/ 575791 h 1807617"/>
                <a:gd name="connsiteX57" fmla="*/ 3990353 w 7034828"/>
                <a:gd name="connsiteY57" fmla="*/ 542835 h 1807617"/>
                <a:gd name="connsiteX58" fmla="*/ 3820796 w 7034828"/>
                <a:gd name="connsiteY58" fmla="*/ 175056 h 1807617"/>
                <a:gd name="connsiteX59" fmla="*/ 3820516 w 7034828"/>
                <a:gd name="connsiteY59" fmla="*/ 174777 h 1807617"/>
                <a:gd name="connsiteX60" fmla="*/ 3803689 w 7034828"/>
                <a:gd name="connsiteY60" fmla="*/ 158508 h 1807617"/>
                <a:gd name="connsiteX61" fmla="*/ 3801530 w 7034828"/>
                <a:gd name="connsiteY61" fmla="*/ 156464 h 1807617"/>
                <a:gd name="connsiteX62" fmla="*/ 3785833 w 7034828"/>
                <a:gd name="connsiteY62" fmla="*/ 142544 h 1807617"/>
                <a:gd name="connsiteX63" fmla="*/ 3781756 w 7034828"/>
                <a:gd name="connsiteY63" fmla="*/ 139014 h 1807617"/>
                <a:gd name="connsiteX64" fmla="*/ 3767252 w 7034828"/>
                <a:gd name="connsiteY64" fmla="*/ 127228 h 1807617"/>
                <a:gd name="connsiteX65" fmla="*/ 3761220 w 7034828"/>
                <a:gd name="connsiteY65" fmla="*/ 122453 h 1807617"/>
                <a:gd name="connsiteX66" fmla="*/ 3747898 w 7034828"/>
                <a:gd name="connsiteY66" fmla="*/ 112535 h 1807617"/>
                <a:gd name="connsiteX67" fmla="*/ 3740011 w 7034828"/>
                <a:gd name="connsiteY67" fmla="*/ 106820 h 1807617"/>
                <a:gd name="connsiteX68" fmla="*/ 3727781 w 7034828"/>
                <a:gd name="connsiteY68" fmla="*/ 98526 h 1807617"/>
                <a:gd name="connsiteX69" fmla="*/ 3718154 w 7034828"/>
                <a:gd name="connsiteY69" fmla="*/ 92164 h 1807617"/>
                <a:gd name="connsiteX70" fmla="*/ 3706864 w 7034828"/>
                <a:gd name="connsiteY70" fmla="*/ 85204 h 1807617"/>
                <a:gd name="connsiteX71" fmla="*/ 3695714 w 7034828"/>
                <a:gd name="connsiteY71" fmla="*/ 78511 h 1807617"/>
                <a:gd name="connsiteX72" fmla="*/ 3685160 w 7034828"/>
                <a:gd name="connsiteY72" fmla="*/ 72631 h 1807617"/>
                <a:gd name="connsiteX73" fmla="*/ 3672727 w 7034828"/>
                <a:gd name="connsiteY73" fmla="*/ 65900 h 1807617"/>
                <a:gd name="connsiteX74" fmla="*/ 3662681 w 7034828"/>
                <a:gd name="connsiteY74" fmla="*/ 60858 h 1807617"/>
                <a:gd name="connsiteX75" fmla="*/ 3649194 w 7034828"/>
                <a:gd name="connsiteY75" fmla="*/ 54318 h 1807617"/>
                <a:gd name="connsiteX76" fmla="*/ 3639516 w 7034828"/>
                <a:gd name="connsiteY76" fmla="*/ 49987 h 1807617"/>
                <a:gd name="connsiteX77" fmla="*/ 3625191 w 7034828"/>
                <a:gd name="connsiteY77" fmla="*/ 43802 h 1807617"/>
                <a:gd name="connsiteX78" fmla="*/ 3615602 w 7034828"/>
                <a:gd name="connsiteY78" fmla="*/ 40005 h 1807617"/>
                <a:gd name="connsiteX79" fmla="*/ 3600781 w 7034828"/>
                <a:gd name="connsiteY79" fmla="*/ 34392 h 1807617"/>
                <a:gd name="connsiteX80" fmla="*/ 3590926 w 7034828"/>
                <a:gd name="connsiteY80" fmla="*/ 31001 h 1807617"/>
                <a:gd name="connsiteX81" fmla="*/ 3575940 w 7034828"/>
                <a:gd name="connsiteY81" fmla="*/ 26073 h 1807617"/>
                <a:gd name="connsiteX82" fmla="*/ 3565666 w 7034828"/>
                <a:gd name="connsiteY82" fmla="*/ 23051 h 1807617"/>
                <a:gd name="connsiteX83" fmla="*/ 3550718 w 7034828"/>
                <a:gd name="connsiteY83" fmla="*/ 18872 h 1807617"/>
                <a:gd name="connsiteX84" fmla="*/ 3539733 w 7034828"/>
                <a:gd name="connsiteY84" fmla="*/ 16180 h 1807617"/>
                <a:gd name="connsiteX85" fmla="*/ 3525166 w 7034828"/>
                <a:gd name="connsiteY85" fmla="*/ 12827 h 1807617"/>
                <a:gd name="connsiteX86" fmla="*/ 3513279 w 7034828"/>
                <a:gd name="connsiteY86" fmla="*/ 10490 h 1807617"/>
                <a:gd name="connsiteX87" fmla="*/ 3499233 w 7034828"/>
                <a:gd name="connsiteY87" fmla="*/ 7925 h 1807617"/>
                <a:gd name="connsiteX88" fmla="*/ 3486291 w 7034828"/>
                <a:gd name="connsiteY88" fmla="*/ 5994 h 1807617"/>
                <a:gd name="connsiteX89" fmla="*/ 3473020 w 7034828"/>
                <a:gd name="connsiteY89" fmla="*/ 4204 h 1807617"/>
                <a:gd name="connsiteX90" fmla="*/ 3458897 w 7034828"/>
                <a:gd name="connsiteY90" fmla="*/ 2756 h 1807617"/>
                <a:gd name="connsiteX91" fmla="*/ 3450554 w 7034828"/>
                <a:gd name="connsiteY91" fmla="*/ 1892 h 1807617"/>
                <a:gd name="connsiteX92" fmla="*/ 3446959 w 7034828"/>
                <a:gd name="connsiteY92" fmla="*/ 1715 h 1807617"/>
                <a:gd name="connsiteX93" fmla="*/ 3441371 w 7034828"/>
                <a:gd name="connsiteY93" fmla="*/ 1232 h 1807617"/>
                <a:gd name="connsiteX94" fmla="*/ 3427071 w 7034828"/>
                <a:gd name="connsiteY94" fmla="*/ 699 h 1807617"/>
                <a:gd name="connsiteX95" fmla="*/ 3413317 w 7034828"/>
                <a:gd name="connsiteY95" fmla="*/ 191 h 1807617"/>
                <a:gd name="connsiteX96" fmla="*/ 3394877 w 7034828"/>
                <a:gd name="connsiteY96" fmla="*/ 279 h 1807617"/>
                <a:gd name="connsiteX97" fmla="*/ 3380551 w 7034828"/>
                <a:gd name="connsiteY97" fmla="*/ 495 h 1807617"/>
                <a:gd name="connsiteX98" fmla="*/ 3363571 w 7034828"/>
                <a:gd name="connsiteY98" fmla="*/ 1524 h 1807617"/>
                <a:gd name="connsiteX99" fmla="*/ 3348242 w 7034828"/>
                <a:gd name="connsiteY99" fmla="*/ 2578 h 1807617"/>
                <a:gd name="connsiteX100" fmla="*/ 3333765 w 7034828"/>
                <a:gd name="connsiteY100" fmla="*/ 4255 h 1807617"/>
                <a:gd name="connsiteX101" fmla="*/ 3316467 w 7034828"/>
                <a:gd name="connsiteY101" fmla="*/ 6363 h 1807617"/>
                <a:gd name="connsiteX102" fmla="*/ 3309520 w 7034828"/>
                <a:gd name="connsiteY102" fmla="*/ 7569 h 1807617"/>
                <a:gd name="connsiteX103" fmla="*/ 3230120 w 7034828"/>
                <a:gd name="connsiteY103" fmla="*/ 25971 h 1807617"/>
                <a:gd name="connsiteX104" fmla="*/ 3227212 w 7034828"/>
                <a:gd name="connsiteY104" fmla="*/ 26810 h 1807617"/>
                <a:gd name="connsiteX105" fmla="*/ 3203730 w 7034828"/>
                <a:gd name="connsiteY105" fmla="*/ 34823 h 1807617"/>
                <a:gd name="connsiteX106" fmla="*/ 3198332 w 7034828"/>
                <a:gd name="connsiteY106" fmla="*/ 36716 h 1807617"/>
                <a:gd name="connsiteX107" fmla="*/ 3176171 w 7034828"/>
                <a:gd name="connsiteY107" fmla="*/ 45568 h 1807617"/>
                <a:gd name="connsiteX108" fmla="*/ 3170202 w 7034828"/>
                <a:gd name="connsiteY108" fmla="*/ 48019 h 1807617"/>
                <a:gd name="connsiteX109" fmla="*/ 3148726 w 7034828"/>
                <a:gd name="connsiteY109" fmla="*/ 57899 h 1807617"/>
                <a:gd name="connsiteX110" fmla="*/ 3142884 w 7034828"/>
                <a:gd name="connsiteY110" fmla="*/ 60668 h 1807617"/>
                <a:gd name="connsiteX111" fmla="*/ 3121980 w 7034828"/>
                <a:gd name="connsiteY111" fmla="*/ 71590 h 1807617"/>
                <a:gd name="connsiteX112" fmla="*/ 3116341 w 7034828"/>
                <a:gd name="connsiteY112" fmla="*/ 74650 h 1807617"/>
                <a:gd name="connsiteX113" fmla="*/ 3095945 w 7034828"/>
                <a:gd name="connsiteY113" fmla="*/ 86652 h 1807617"/>
                <a:gd name="connsiteX114" fmla="*/ 3090700 w 7034828"/>
                <a:gd name="connsiteY114" fmla="*/ 89865 h 1807617"/>
                <a:gd name="connsiteX115" fmla="*/ 3070685 w 7034828"/>
                <a:gd name="connsiteY115" fmla="*/ 103035 h 1807617"/>
                <a:gd name="connsiteX116" fmla="*/ 3065986 w 7034828"/>
                <a:gd name="connsiteY116" fmla="*/ 106273 h 1807617"/>
                <a:gd name="connsiteX117" fmla="*/ 3046326 w 7034828"/>
                <a:gd name="connsiteY117" fmla="*/ 120662 h 1807617"/>
                <a:gd name="connsiteX118" fmla="*/ 3042250 w 7034828"/>
                <a:gd name="connsiteY118" fmla="*/ 123787 h 1807617"/>
                <a:gd name="connsiteX119" fmla="*/ 3022882 w 7034828"/>
                <a:gd name="connsiteY119" fmla="*/ 139484 h 1807617"/>
                <a:gd name="connsiteX120" fmla="*/ 3019567 w 7034828"/>
                <a:gd name="connsiteY120" fmla="*/ 142329 h 1807617"/>
                <a:gd name="connsiteX121" fmla="*/ 3000429 w 7034828"/>
                <a:gd name="connsiteY121" fmla="*/ 159486 h 1807617"/>
                <a:gd name="connsiteX122" fmla="*/ 2998003 w 7034828"/>
                <a:gd name="connsiteY122" fmla="*/ 161798 h 1807617"/>
                <a:gd name="connsiteX123" fmla="*/ 2979016 w 7034828"/>
                <a:gd name="connsiteY123" fmla="*/ 180581 h 1807617"/>
                <a:gd name="connsiteX124" fmla="*/ 2977632 w 7034828"/>
                <a:gd name="connsiteY124" fmla="*/ 182054 h 1807617"/>
                <a:gd name="connsiteX125" fmla="*/ 2958709 w 7034828"/>
                <a:gd name="connsiteY125" fmla="*/ 202730 h 1807617"/>
                <a:gd name="connsiteX126" fmla="*/ 2958531 w 7034828"/>
                <a:gd name="connsiteY126" fmla="*/ 202946 h 1807617"/>
                <a:gd name="connsiteX127" fmla="*/ 2813955 w 7034828"/>
                <a:gd name="connsiteY127" fmla="*/ 590904 h 1807617"/>
                <a:gd name="connsiteX128" fmla="*/ 2673912 w 7034828"/>
                <a:gd name="connsiteY128" fmla="*/ 807007 h 1807617"/>
                <a:gd name="connsiteX129" fmla="*/ 2642620 w 7034828"/>
                <a:gd name="connsiteY129" fmla="*/ 821015 h 1807617"/>
                <a:gd name="connsiteX130" fmla="*/ 2393129 w 7034828"/>
                <a:gd name="connsiteY130" fmla="*/ 783804 h 1807617"/>
                <a:gd name="connsiteX131" fmla="*/ 1996064 w 7034828"/>
                <a:gd name="connsiteY131" fmla="*/ 629461 h 1807617"/>
                <a:gd name="connsiteX132" fmla="*/ 1608144 w 7034828"/>
                <a:gd name="connsiteY132" fmla="*/ 775612 h 1807617"/>
                <a:gd name="connsiteX133" fmla="*/ 1338333 w 7034828"/>
                <a:gd name="connsiteY133" fmla="*/ 815998 h 1807617"/>
                <a:gd name="connsiteX134" fmla="*/ 1333977 w 7034828"/>
                <a:gd name="connsiteY134" fmla="*/ 814055 h 1807617"/>
                <a:gd name="connsiteX135" fmla="*/ 1178034 w 7034828"/>
                <a:gd name="connsiteY135" fmla="*/ 575817 h 1807617"/>
                <a:gd name="connsiteX136" fmla="*/ 1176662 w 7034828"/>
                <a:gd name="connsiteY136" fmla="*/ 546403 h 1807617"/>
                <a:gd name="connsiteX137" fmla="*/ 636825 w 7034828"/>
                <a:gd name="connsiteY137" fmla="*/ 1892 h 1807617"/>
                <a:gd name="connsiteX138" fmla="*/ 1916 w 7034828"/>
                <a:gd name="connsiteY138" fmla="*/ 637132 h 1807617"/>
                <a:gd name="connsiteX139" fmla="*/ 544929 w 7034828"/>
                <a:gd name="connsiteY139" fmla="*/ 1176576 h 1807617"/>
                <a:gd name="connsiteX140" fmla="*/ 975203 w 7034828"/>
                <a:gd name="connsiteY140" fmla="*/ 1033612 h 1807617"/>
                <a:gd name="connsiteX141" fmla="*/ 1252037 w 7034828"/>
                <a:gd name="connsiteY141" fmla="*/ 993976 h 1807617"/>
                <a:gd name="connsiteX142" fmla="*/ 1407141 w 7034828"/>
                <a:gd name="connsiteY142" fmla="*/ 1231846 h 1807617"/>
                <a:gd name="connsiteX143" fmla="*/ 1411688 w 7034828"/>
                <a:gd name="connsiteY143" fmla="*/ 1293733 h 1807617"/>
                <a:gd name="connsiteX144" fmla="*/ 1928386 w 7034828"/>
                <a:gd name="connsiteY144" fmla="*/ 1803815 h 1807617"/>
                <a:gd name="connsiteX145" fmla="*/ 2585152 w 7034828"/>
                <a:gd name="connsiteY145" fmla="*/ 1218537 h 1807617"/>
                <a:gd name="connsiteX146" fmla="*/ 2585152 w 7034828"/>
                <a:gd name="connsiteY146" fmla="*/ 1217013 h 1807617"/>
                <a:gd name="connsiteX147" fmla="*/ 2725207 w 7034828"/>
                <a:gd name="connsiteY147" fmla="*/ 1000643 h 1807617"/>
                <a:gd name="connsiteX148" fmla="*/ 2756500 w 7034828"/>
                <a:gd name="connsiteY148" fmla="*/ 986648 h 1807617"/>
                <a:gd name="connsiteX149" fmla="*/ 3005991 w 7034828"/>
                <a:gd name="connsiteY149" fmla="*/ 1023846 h 1807617"/>
                <a:gd name="connsiteX150" fmla="*/ 3154695 w 7034828"/>
                <a:gd name="connsiteY150" fmla="*/ 1123096 h 1807617"/>
                <a:gd name="connsiteX151" fmla="*/ 3156448 w 7034828"/>
                <a:gd name="connsiteY151" fmla="*/ 1123922 h 1807617"/>
                <a:gd name="connsiteX152" fmla="*/ 3174913 w 7034828"/>
                <a:gd name="connsiteY152" fmla="*/ 1132037 h 1807617"/>
                <a:gd name="connsiteX153" fmla="*/ 3181771 w 7034828"/>
                <a:gd name="connsiteY153" fmla="*/ 1134945 h 1807617"/>
                <a:gd name="connsiteX154" fmla="*/ 3196491 w 7034828"/>
                <a:gd name="connsiteY154" fmla="*/ 1140648 h 1807617"/>
                <a:gd name="connsiteX155" fmla="*/ 3207819 w 7034828"/>
                <a:gd name="connsiteY155" fmla="*/ 1144852 h 1807617"/>
                <a:gd name="connsiteX156" fmla="*/ 3219312 w 7034828"/>
                <a:gd name="connsiteY156" fmla="*/ 1148712 h 1807617"/>
                <a:gd name="connsiteX157" fmla="*/ 3234337 w 7034828"/>
                <a:gd name="connsiteY157" fmla="*/ 1153487 h 1807617"/>
                <a:gd name="connsiteX158" fmla="*/ 3243354 w 7034828"/>
                <a:gd name="connsiteY158" fmla="*/ 1156078 h 1807617"/>
                <a:gd name="connsiteX159" fmla="*/ 3261260 w 7034828"/>
                <a:gd name="connsiteY159" fmla="*/ 1160866 h 1807617"/>
                <a:gd name="connsiteX160" fmla="*/ 3268474 w 7034828"/>
                <a:gd name="connsiteY160" fmla="*/ 1162593 h 1807617"/>
                <a:gd name="connsiteX161" fmla="*/ 3288311 w 7034828"/>
                <a:gd name="connsiteY161" fmla="*/ 1166911 h 1807617"/>
                <a:gd name="connsiteX162" fmla="*/ 3294750 w 7034828"/>
                <a:gd name="connsiteY162" fmla="*/ 1168143 h 1807617"/>
                <a:gd name="connsiteX163" fmla="*/ 3315324 w 7034828"/>
                <a:gd name="connsiteY163" fmla="*/ 1171598 h 1807617"/>
                <a:gd name="connsiteX164" fmla="*/ 3322081 w 7034828"/>
                <a:gd name="connsiteY164" fmla="*/ 1172563 h 1807617"/>
                <a:gd name="connsiteX165" fmla="*/ 3341931 w 7034828"/>
                <a:gd name="connsiteY165" fmla="*/ 1174950 h 1807617"/>
                <a:gd name="connsiteX166" fmla="*/ 3350592 w 7034828"/>
                <a:gd name="connsiteY166" fmla="*/ 1175789 h 1807617"/>
                <a:gd name="connsiteX167" fmla="*/ 3358656 w 7034828"/>
                <a:gd name="connsiteY167" fmla="*/ 1176576 h 1807617"/>
                <a:gd name="connsiteX168" fmla="*/ 3367039 w 7034828"/>
                <a:gd name="connsiteY168" fmla="*/ 1176970 h 1807617"/>
                <a:gd name="connsiteX169" fmla="*/ 3382050 w 7034828"/>
                <a:gd name="connsiteY169" fmla="*/ 1177694 h 1807617"/>
                <a:gd name="connsiteX170" fmla="*/ 3395931 w 7034828"/>
                <a:gd name="connsiteY170" fmla="*/ 1178024 h 1807617"/>
                <a:gd name="connsiteX171" fmla="*/ 3403043 w 7034828"/>
                <a:gd name="connsiteY171" fmla="*/ 1178201 h 1807617"/>
                <a:gd name="connsiteX172" fmla="*/ 3412644 w 7034828"/>
                <a:gd name="connsiteY172" fmla="*/ 1177973 h 1807617"/>
                <a:gd name="connsiteX173" fmla="*/ 3424366 w 7034828"/>
                <a:gd name="connsiteY173" fmla="*/ 1177694 h 1807617"/>
                <a:gd name="connsiteX174" fmla="*/ 3442654 w 7034828"/>
                <a:gd name="connsiteY174" fmla="*/ 1176716 h 1807617"/>
                <a:gd name="connsiteX175" fmla="*/ 3452751 w 7034828"/>
                <a:gd name="connsiteY175" fmla="*/ 1176030 h 1807617"/>
                <a:gd name="connsiteX176" fmla="*/ 3473591 w 7034828"/>
                <a:gd name="connsiteY176" fmla="*/ 1173845 h 1807617"/>
                <a:gd name="connsiteX177" fmla="*/ 3480805 w 7034828"/>
                <a:gd name="connsiteY177" fmla="*/ 1173007 h 1807617"/>
                <a:gd name="connsiteX178" fmla="*/ 3565082 w 7034828"/>
                <a:gd name="connsiteY178" fmla="*/ 1155456 h 1807617"/>
                <a:gd name="connsiteX179" fmla="*/ 3566415 w 7034828"/>
                <a:gd name="connsiteY179" fmla="*/ 1155049 h 1807617"/>
                <a:gd name="connsiteX180" fmla="*/ 3591968 w 7034828"/>
                <a:gd name="connsiteY180" fmla="*/ 1147010 h 1807617"/>
                <a:gd name="connsiteX181" fmla="*/ 3595231 w 7034828"/>
                <a:gd name="connsiteY181" fmla="*/ 1145855 h 1807617"/>
                <a:gd name="connsiteX182" fmla="*/ 3618472 w 7034828"/>
                <a:gd name="connsiteY182" fmla="*/ 1137270 h 1807617"/>
                <a:gd name="connsiteX183" fmla="*/ 3622143 w 7034828"/>
                <a:gd name="connsiteY183" fmla="*/ 1135784 h 1807617"/>
                <a:gd name="connsiteX184" fmla="*/ 3644635 w 7034828"/>
                <a:gd name="connsiteY184" fmla="*/ 1126195 h 1807617"/>
                <a:gd name="connsiteX185" fmla="*/ 3647949 w 7034828"/>
                <a:gd name="connsiteY185" fmla="*/ 1124671 h 1807617"/>
                <a:gd name="connsiteX186" fmla="*/ 3670631 w 7034828"/>
                <a:gd name="connsiteY186" fmla="*/ 1113673 h 1807617"/>
                <a:gd name="connsiteX187" fmla="*/ 3672841 w 7034828"/>
                <a:gd name="connsiteY187" fmla="*/ 1112530 h 1807617"/>
                <a:gd name="connsiteX188" fmla="*/ 3696793 w 7034828"/>
                <a:gd name="connsiteY188" fmla="*/ 1099424 h 1807617"/>
                <a:gd name="connsiteX189" fmla="*/ 3696933 w 7034828"/>
                <a:gd name="connsiteY189" fmla="*/ 1099360 h 1807617"/>
                <a:gd name="connsiteX190" fmla="*/ 3786671 w 7034828"/>
                <a:gd name="connsiteY190" fmla="*/ 1035771 h 1807617"/>
                <a:gd name="connsiteX191" fmla="*/ 4024719 w 7034828"/>
                <a:gd name="connsiteY191" fmla="*/ 979676 h 1807617"/>
                <a:gd name="connsiteX192" fmla="*/ 4065765 w 7034828"/>
                <a:gd name="connsiteY192" fmla="*/ 993976 h 1807617"/>
                <a:gd name="connsiteX193" fmla="*/ 4220870 w 7034828"/>
                <a:gd name="connsiteY193" fmla="*/ 1231846 h 1807617"/>
                <a:gd name="connsiteX194" fmla="*/ 4225404 w 7034828"/>
                <a:gd name="connsiteY194" fmla="*/ 1293733 h 1807617"/>
                <a:gd name="connsiteX195" fmla="*/ 4227931 w 7034828"/>
                <a:gd name="connsiteY195" fmla="*/ 1308694 h 1807617"/>
                <a:gd name="connsiteX196" fmla="*/ 4230827 w 7034828"/>
                <a:gd name="connsiteY196" fmla="*/ 1325813 h 1807617"/>
                <a:gd name="connsiteX197" fmla="*/ 4239882 w 7034828"/>
                <a:gd name="connsiteY197" fmla="*/ 1366733 h 1807617"/>
                <a:gd name="connsiteX198" fmla="*/ 4240961 w 7034828"/>
                <a:gd name="connsiteY198" fmla="*/ 1370860 h 1807617"/>
                <a:gd name="connsiteX199" fmla="*/ 4582070 w 7034828"/>
                <a:gd name="connsiteY199" fmla="*/ 1761549 h 1807617"/>
                <a:gd name="connsiteX200" fmla="*/ 4584470 w 7034828"/>
                <a:gd name="connsiteY200" fmla="*/ 1762578 h 1807617"/>
                <a:gd name="connsiteX201" fmla="*/ 4611419 w 7034828"/>
                <a:gd name="connsiteY201" fmla="*/ 1773017 h 1807617"/>
                <a:gd name="connsiteX202" fmla="*/ 4634699 w 7034828"/>
                <a:gd name="connsiteY202" fmla="*/ 1780917 h 1807617"/>
                <a:gd name="connsiteX203" fmla="*/ 4653952 w 7034828"/>
                <a:gd name="connsiteY203" fmla="*/ 1786568 h 1807617"/>
                <a:gd name="connsiteX204" fmla="*/ 4686311 w 7034828"/>
                <a:gd name="connsiteY204" fmla="*/ 1794531 h 1807617"/>
                <a:gd name="connsiteX205" fmla="*/ 4700281 w 7034828"/>
                <a:gd name="connsiteY205" fmla="*/ 1797287 h 1807617"/>
                <a:gd name="connsiteX206" fmla="*/ 4739093 w 7034828"/>
                <a:gd name="connsiteY206" fmla="*/ 1803345 h 1807617"/>
                <a:gd name="connsiteX207" fmla="*/ 4742115 w 7034828"/>
                <a:gd name="connsiteY207" fmla="*/ 1803815 h 1807617"/>
                <a:gd name="connsiteX208" fmla="*/ 4751158 w 7034828"/>
                <a:gd name="connsiteY208" fmla="*/ 1804589 h 1807617"/>
                <a:gd name="connsiteX209" fmla="*/ 4762206 w 7034828"/>
                <a:gd name="connsiteY209" fmla="*/ 1805720 h 1807617"/>
                <a:gd name="connsiteX210" fmla="*/ 4768138 w 7034828"/>
                <a:gd name="connsiteY210" fmla="*/ 1806025 h 1807617"/>
                <a:gd name="connsiteX211" fmla="*/ 4786412 w 7034828"/>
                <a:gd name="connsiteY211" fmla="*/ 1806964 h 1807617"/>
                <a:gd name="connsiteX212" fmla="*/ 4801817 w 7034828"/>
                <a:gd name="connsiteY212" fmla="*/ 1807422 h 1807617"/>
                <a:gd name="connsiteX213" fmla="*/ 4818937 w 7034828"/>
                <a:gd name="connsiteY213" fmla="*/ 1807358 h 1807617"/>
                <a:gd name="connsiteX214" fmla="*/ 4835028 w 7034828"/>
                <a:gd name="connsiteY214" fmla="*/ 1806964 h 1807617"/>
                <a:gd name="connsiteX215" fmla="*/ 4850903 w 7034828"/>
                <a:gd name="connsiteY215" fmla="*/ 1806012 h 1807617"/>
                <a:gd name="connsiteX216" fmla="*/ 4867807 w 7034828"/>
                <a:gd name="connsiteY216" fmla="*/ 1804691 h 1807617"/>
                <a:gd name="connsiteX217" fmla="*/ 4882221 w 7034828"/>
                <a:gd name="connsiteY217" fmla="*/ 1803002 h 1807617"/>
                <a:gd name="connsiteX218" fmla="*/ 4900039 w 7034828"/>
                <a:gd name="connsiteY218" fmla="*/ 1800627 h 1807617"/>
                <a:gd name="connsiteX219" fmla="*/ 4912942 w 7034828"/>
                <a:gd name="connsiteY219" fmla="*/ 1798405 h 1807617"/>
                <a:gd name="connsiteX220" fmla="*/ 4931687 w 7034828"/>
                <a:gd name="connsiteY220" fmla="*/ 1794861 h 1807617"/>
                <a:gd name="connsiteX221" fmla="*/ 4942902 w 7034828"/>
                <a:gd name="connsiteY221" fmla="*/ 1792283 h 1807617"/>
                <a:gd name="connsiteX222" fmla="*/ 4962714 w 7034828"/>
                <a:gd name="connsiteY222" fmla="*/ 1787432 h 1807617"/>
                <a:gd name="connsiteX223" fmla="*/ 4972035 w 7034828"/>
                <a:gd name="connsiteY223" fmla="*/ 1784739 h 1807617"/>
                <a:gd name="connsiteX224" fmla="*/ 4993053 w 7034828"/>
                <a:gd name="connsiteY224" fmla="*/ 1778402 h 1807617"/>
                <a:gd name="connsiteX225" fmla="*/ 5000229 w 7034828"/>
                <a:gd name="connsiteY225" fmla="*/ 1775900 h 1807617"/>
                <a:gd name="connsiteX226" fmla="*/ 5022683 w 7034828"/>
                <a:gd name="connsiteY226" fmla="*/ 1767810 h 1807617"/>
                <a:gd name="connsiteX227" fmla="*/ 5027242 w 7034828"/>
                <a:gd name="connsiteY227" fmla="*/ 1765931 h 1807617"/>
                <a:gd name="connsiteX228" fmla="*/ 5051537 w 7034828"/>
                <a:gd name="connsiteY228" fmla="*/ 1755707 h 1807617"/>
                <a:gd name="connsiteX229" fmla="*/ 5052870 w 7034828"/>
                <a:gd name="connsiteY229" fmla="*/ 1755072 h 1807617"/>
                <a:gd name="connsiteX230" fmla="*/ 5398894 w 7034828"/>
                <a:gd name="connsiteY230" fmla="*/ 1216708 h 1807617"/>
                <a:gd name="connsiteX231" fmla="*/ 5538936 w 7034828"/>
                <a:gd name="connsiteY231" fmla="*/ 1000643 h 1807617"/>
                <a:gd name="connsiteX232" fmla="*/ 5570229 w 7034828"/>
                <a:gd name="connsiteY232" fmla="*/ 986648 h 1807617"/>
                <a:gd name="connsiteX233" fmla="*/ 5819707 w 7034828"/>
                <a:gd name="connsiteY233" fmla="*/ 1023846 h 1807617"/>
                <a:gd name="connsiteX234" fmla="*/ 6216772 w 7034828"/>
                <a:gd name="connsiteY234" fmla="*/ 1178201 h 1807617"/>
                <a:gd name="connsiteX235" fmla="*/ 6600400 w 7034828"/>
                <a:gd name="connsiteY235" fmla="*/ 1035771 h 1807617"/>
                <a:gd name="connsiteX236" fmla="*/ 6879723 w 7034828"/>
                <a:gd name="connsiteY236" fmla="*/ 993976 h 1807617"/>
                <a:gd name="connsiteX237" fmla="*/ 6879735 w 7034828"/>
                <a:gd name="connsiteY237" fmla="*/ 993989 h 1807617"/>
                <a:gd name="connsiteX238" fmla="*/ 7034828 w 7034828"/>
                <a:gd name="connsiteY238" fmla="*/ 1231859 h 1807617"/>
                <a:gd name="connsiteX0" fmla="*/ 6960812 w 6960812"/>
                <a:gd name="connsiteY0" fmla="*/ 813674 h 1807617"/>
                <a:gd name="connsiteX1" fmla="*/ 6960812 w 6960812"/>
                <a:gd name="connsiteY1" fmla="*/ 813674 h 1807617"/>
                <a:gd name="connsiteX2" fmla="*/ 6805720 w 6960812"/>
                <a:gd name="connsiteY2" fmla="*/ 575791 h 1807617"/>
                <a:gd name="connsiteX3" fmla="*/ 6804082 w 6960812"/>
                <a:gd name="connsiteY3" fmla="*/ 542835 h 1807617"/>
                <a:gd name="connsiteX4" fmla="*/ 6255113 w 6960812"/>
                <a:gd name="connsiteY4" fmla="*/ 1232 h 1807617"/>
                <a:gd name="connsiteX5" fmla="*/ 5627684 w 6960812"/>
                <a:gd name="connsiteY5" fmla="*/ 589113 h 1807617"/>
                <a:gd name="connsiteX6" fmla="*/ 5627684 w 6960812"/>
                <a:gd name="connsiteY6" fmla="*/ 590625 h 1807617"/>
                <a:gd name="connsiteX7" fmla="*/ 5487641 w 6960812"/>
                <a:gd name="connsiteY7" fmla="*/ 807007 h 1807617"/>
                <a:gd name="connsiteX8" fmla="*/ 5456349 w 6960812"/>
                <a:gd name="connsiteY8" fmla="*/ 821015 h 1807617"/>
                <a:gd name="connsiteX9" fmla="*/ 5206871 w 6960812"/>
                <a:gd name="connsiteY9" fmla="*/ 783804 h 1807617"/>
                <a:gd name="connsiteX10" fmla="*/ 5058065 w 6960812"/>
                <a:gd name="connsiteY10" fmla="*/ 684516 h 1807617"/>
                <a:gd name="connsiteX11" fmla="*/ 5056351 w 6960812"/>
                <a:gd name="connsiteY11" fmla="*/ 683703 h 1807617"/>
                <a:gd name="connsiteX12" fmla="*/ 5037973 w 6960812"/>
                <a:gd name="connsiteY12" fmla="*/ 675626 h 1807617"/>
                <a:gd name="connsiteX13" fmla="*/ 5030976 w 6960812"/>
                <a:gd name="connsiteY13" fmla="*/ 672667 h 1807617"/>
                <a:gd name="connsiteX14" fmla="*/ 5016396 w 6960812"/>
                <a:gd name="connsiteY14" fmla="*/ 667028 h 1807617"/>
                <a:gd name="connsiteX15" fmla="*/ 5004979 w 6960812"/>
                <a:gd name="connsiteY15" fmla="*/ 662799 h 1807617"/>
                <a:gd name="connsiteX16" fmla="*/ 4993549 w 6960812"/>
                <a:gd name="connsiteY16" fmla="*/ 658951 h 1807617"/>
                <a:gd name="connsiteX17" fmla="*/ 4978436 w 6960812"/>
                <a:gd name="connsiteY17" fmla="*/ 654137 h 1807617"/>
                <a:gd name="connsiteX18" fmla="*/ 4969546 w 6960812"/>
                <a:gd name="connsiteY18" fmla="*/ 651585 h 1807617"/>
                <a:gd name="connsiteX19" fmla="*/ 4951525 w 6960812"/>
                <a:gd name="connsiteY19" fmla="*/ 646771 h 1807617"/>
                <a:gd name="connsiteX20" fmla="*/ 4944413 w 6960812"/>
                <a:gd name="connsiteY20" fmla="*/ 645070 h 1807617"/>
                <a:gd name="connsiteX21" fmla="*/ 4924474 w 6960812"/>
                <a:gd name="connsiteY21" fmla="*/ 640726 h 1807617"/>
                <a:gd name="connsiteX22" fmla="*/ 4918111 w 6960812"/>
                <a:gd name="connsiteY22" fmla="*/ 639520 h 1807617"/>
                <a:gd name="connsiteX23" fmla="*/ 4897512 w 6960812"/>
                <a:gd name="connsiteY23" fmla="*/ 636053 h 1807617"/>
                <a:gd name="connsiteX24" fmla="*/ 4890730 w 6960812"/>
                <a:gd name="connsiteY24" fmla="*/ 635075 h 1807617"/>
                <a:gd name="connsiteX25" fmla="*/ 4870867 w 6960812"/>
                <a:gd name="connsiteY25" fmla="*/ 632687 h 1807617"/>
                <a:gd name="connsiteX26" fmla="*/ 4862269 w 6960812"/>
                <a:gd name="connsiteY26" fmla="*/ 631862 h 1807617"/>
                <a:gd name="connsiteX27" fmla="*/ 4854129 w 6960812"/>
                <a:gd name="connsiteY27" fmla="*/ 631074 h 1807617"/>
                <a:gd name="connsiteX28" fmla="*/ 4845734 w 6960812"/>
                <a:gd name="connsiteY28" fmla="*/ 630668 h 1807617"/>
                <a:gd name="connsiteX29" fmla="*/ 4830811 w 6960812"/>
                <a:gd name="connsiteY29" fmla="*/ 629969 h 1807617"/>
                <a:gd name="connsiteX30" fmla="*/ 4816854 w 6960812"/>
                <a:gd name="connsiteY30" fmla="*/ 629626 h 1807617"/>
                <a:gd name="connsiteX31" fmla="*/ 4809793 w 6960812"/>
                <a:gd name="connsiteY31" fmla="*/ 629461 h 1807617"/>
                <a:gd name="connsiteX32" fmla="*/ 4800357 w 6960812"/>
                <a:gd name="connsiteY32" fmla="*/ 629677 h 1807617"/>
                <a:gd name="connsiteX33" fmla="*/ 4788203 w 6960812"/>
                <a:gd name="connsiteY33" fmla="*/ 629969 h 1807617"/>
                <a:gd name="connsiteX34" fmla="*/ 4770309 w 6960812"/>
                <a:gd name="connsiteY34" fmla="*/ 630935 h 1807617"/>
                <a:gd name="connsiteX35" fmla="*/ 4759730 w 6960812"/>
                <a:gd name="connsiteY35" fmla="*/ 631658 h 1807617"/>
                <a:gd name="connsiteX36" fmla="*/ 4739765 w 6960812"/>
                <a:gd name="connsiteY36" fmla="*/ 633754 h 1807617"/>
                <a:gd name="connsiteX37" fmla="*/ 4731561 w 6960812"/>
                <a:gd name="connsiteY37" fmla="*/ 634719 h 1807617"/>
                <a:gd name="connsiteX38" fmla="*/ 4707292 w 6960812"/>
                <a:gd name="connsiteY38" fmla="*/ 638491 h 1807617"/>
                <a:gd name="connsiteX39" fmla="*/ 4703774 w 6960812"/>
                <a:gd name="connsiteY39" fmla="*/ 639075 h 1807617"/>
                <a:gd name="connsiteX40" fmla="*/ 4619966 w 6960812"/>
                <a:gd name="connsiteY40" fmla="*/ 660932 h 1807617"/>
                <a:gd name="connsiteX41" fmla="*/ 4619662 w 6960812"/>
                <a:gd name="connsiteY41" fmla="*/ 661046 h 1807617"/>
                <a:gd name="connsiteX42" fmla="*/ 4593513 w 6960812"/>
                <a:gd name="connsiteY42" fmla="*/ 670711 h 1807617"/>
                <a:gd name="connsiteX43" fmla="*/ 4591455 w 6960812"/>
                <a:gd name="connsiteY43" fmla="*/ 671549 h 1807617"/>
                <a:gd name="connsiteX44" fmla="*/ 4567567 w 6960812"/>
                <a:gd name="connsiteY44" fmla="*/ 681747 h 1807617"/>
                <a:gd name="connsiteX45" fmla="*/ 4564913 w 6960812"/>
                <a:gd name="connsiteY45" fmla="*/ 682979 h 1807617"/>
                <a:gd name="connsiteX46" fmla="*/ 4542002 w 6960812"/>
                <a:gd name="connsiteY46" fmla="*/ 694091 h 1807617"/>
                <a:gd name="connsiteX47" fmla="*/ 4539601 w 6960812"/>
                <a:gd name="connsiteY47" fmla="*/ 695349 h 1807617"/>
                <a:gd name="connsiteX48" fmla="*/ 4516856 w 6960812"/>
                <a:gd name="connsiteY48" fmla="*/ 707795 h 1807617"/>
                <a:gd name="connsiteX49" fmla="*/ 4515192 w 6960812"/>
                <a:gd name="connsiteY49" fmla="*/ 708760 h 1807617"/>
                <a:gd name="connsiteX50" fmla="*/ 4491964 w 6960812"/>
                <a:gd name="connsiteY50" fmla="*/ 722946 h 1807617"/>
                <a:gd name="connsiteX51" fmla="*/ 4491595 w 6960812"/>
                <a:gd name="connsiteY51" fmla="*/ 723174 h 1807617"/>
                <a:gd name="connsiteX52" fmla="*/ 4421873 w 6960812"/>
                <a:gd name="connsiteY52" fmla="*/ 775612 h 1807617"/>
                <a:gd name="connsiteX53" fmla="*/ 4412678 w 6960812"/>
                <a:gd name="connsiteY53" fmla="*/ 783105 h 1807617"/>
                <a:gd name="connsiteX54" fmla="*/ 4147083 w 6960812"/>
                <a:gd name="connsiteY54" fmla="*/ 813674 h 1807617"/>
                <a:gd name="connsiteX55" fmla="*/ 4147083 w 6960812"/>
                <a:gd name="connsiteY55" fmla="*/ 813674 h 1807617"/>
                <a:gd name="connsiteX56" fmla="*/ 3991991 w 6960812"/>
                <a:gd name="connsiteY56" fmla="*/ 575791 h 1807617"/>
                <a:gd name="connsiteX57" fmla="*/ 3990353 w 6960812"/>
                <a:gd name="connsiteY57" fmla="*/ 542835 h 1807617"/>
                <a:gd name="connsiteX58" fmla="*/ 3820796 w 6960812"/>
                <a:gd name="connsiteY58" fmla="*/ 175056 h 1807617"/>
                <a:gd name="connsiteX59" fmla="*/ 3820516 w 6960812"/>
                <a:gd name="connsiteY59" fmla="*/ 174777 h 1807617"/>
                <a:gd name="connsiteX60" fmla="*/ 3803689 w 6960812"/>
                <a:gd name="connsiteY60" fmla="*/ 158508 h 1807617"/>
                <a:gd name="connsiteX61" fmla="*/ 3801530 w 6960812"/>
                <a:gd name="connsiteY61" fmla="*/ 156464 h 1807617"/>
                <a:gd name="connsiteX62" fmla="*/ 3785833 w 6960812"/>
                <a:gd name="connsiteY62" fmla="*/ 142544 h 1807617"/>
                <a:gd name="connsiteX63" fmla="*/ 3781756 w 6960812"/>
                <a:gd name="connsiteY63" fmla="*/ 139014 h 1807617"/>
                <a:gd name="connsiteX64" fmla="*/ 3767252 w 6960812"/>
                <a:gd name="connsiteY64" fmla="*/ 127228 h 1807617"/>
                <a:gd name="connsiteX65" fmla="*/ 3761220 w 6960812"/>
                <a:gd name="connsiteY65" fmla="*/ 122453 h 1807617"/>
                <a:gd name="connsiteX66" fmla="*/ 3747898 w 6960812"/>
                <a:gd name="connsiteY66" fmla="*/ 112535 h 1807617"/>
                <a:gd name="connsiteX67" fmla="*/ 3740011 w 6960812"/>
                <a:gd name="connsiteY67" fmla="*/ 106820 h 1807617"/>
                <a:gd name="connsiteX68" fmla="*/ 3727781 w 6960812"/>
                <a:gd name="connsiteY68" fmla="*/ 98526 h 1807617"/>
                <a:gd name="connsiteX69" fmla="*/ 3718154 w 6960812"/>
                <a:gd name="connsiteY69" fmla="*/ 92164 h 1807617"/>
                <a:gd name="connsiteX70" fmla="*/ 3706864 w 6960812"/>
                <a:gd name="connsiteY70" fmla="*/ 85204 h 1807617"/>
                <a:gd name="connsiteX71" fmla="*/ 3695714 w 6960812"/>
                <a:gd name="connsiteY71" fmla="*/ 78511 h 1807617"/>
                <a:gd name="connsiteX72" fmla="*/ 3685160 w 6960812"/>
                <a:gd name="connsiteY72" fmla="*/ 72631 h 1807617"/>
                <a:gd name="connsiteX73" fmla="*/ 3672727 w 6960812"/>
                <a:gd name="connsiteY73" fmla="*/ 65900 h 1807617"/>
                <a:gd name="connsiteX74" fmla="*/ 3662681 w 6960812"/>
                <a:gd name="connsiteY74" fmla="*/ 60858 h 1807617"/>
                <a:gd name="connsiteX75" fmla="*/ 3649194 w 6960812"/>
                <a:gd name="connsiteY75" fmla="*/ 54318 h 1807617"/>
                <a:gd name="connsiteX76" fmla="*/ 3639516 w 6960812"/>
                <a:gd name="connsiteY76" fmla="*/ 49987 h 1807617"/>
                <a:gd name="connsiteX77" fmla="*/ 3625191 w 6960812"/>
                <a:gd name="connsiteY77" fmla="*/ 43802 h 1807617"/>
                <a:gd name="connsiteX78" fmla="*/ 3615602 w 6960812"/>
                <a:gd name="connsiteY78" fmla="*/ 40005 h 1807617"/>
                <a:gd name="connsiteX79" fmla="*/ 3600781 w 6960812"/>
                <a:gd name="connsiteY79" fmla="*/ 34392 h 1807617"/>
                <a:gd name="connsiteX80" fmla="*/ 3590926 w 6960812"/>
                <a:gd name="connsiteY80" fmla="*/ 31001 h 1807617"/>
                <a:gd name="connsiteX81" fmla="*/ 3575940 w 6960812"/>
                <a:gd name="connsiteY81" fmla="*/ 26073 h 1807617"/>
                <a:gd name="connsiteX82" fmla="*/ 3565666 w 6960812"/>
                <a:gd name="connsiteY82" fmla="*/ 23051 h 1807617"/>
                <a:gd name="connsiteX83" fmla="*/ 3550718 w 6960812"/>
                <a:gd name="connsiteY83" fmla="*/ 18872 h 1807617"/>
                <a:gd name="connsiteX84" fmla="*/ 3539733 w 6960812"/>
                <a:gd name="connsiteY84" fmla="*/ 16180 h 1807617"/>
                <a:gd name="connsiteX85" fmla="*/ 3525166 w 6960812"/>
                <a:gd name="connsiteY85" fmla="*/ 12827 h 1807617"/>
                <a:gd name="connsiteX86" fmla="*/ 3513279 w 6960812"/>
                <a:gd name="connsiteY86" fmla="*/ 10490 h 1807617"/>
                <a:gd name="connsiteX87" fmla="*/ 3499233 w 6960812"/>
                <a:gd name="connsiteY87" fmla="*/ 7925 h 1807617"/>
                <a:gd name="connsiteX88" fmla="*/ 3486291 w 6960812"/>
                <a:gd name="connsiteY88" fmla="*/ 5994 h 1807617"/>
                <a:gd name="connsiteX89" fmla="*/ 3473020 w 6960812"/>
                <a:gd name="connsiteY89" fmla="*/ 4204 h 1807617"/>
                <a:gd name="connsiteX90" fmla="*/ 3458897 w 6960812"/>
                <a:gd name="connsiteY90" fmla="*/ 2756 h 1807617"/>
                <a:gd name="connsiteX91" fmla="*/ 3450554 w 6960812"/>
                <a:gd name="connsiteY91" fmla="*/ 1892 h 1807617"/>
                <a:gd name="connsiteX92" fmla="*/ 3446959 w 6960812"/>
                <a:gd name="connsiteY92" fmla="*/ 1715 h 1807617"/>
                <a:gd name="connsiteX93" fmla="*/ 3441371 w 6960812"/>
                <a:gd name="connsiteY93" fmla="*/ 1232 h 1807617"/>
                <a:gd name="connsiteX94" fmla="*/ 3427071 w 6960812"/>
                <a:gd name="connsiteY94" fmla="*/ 699 h 1807617"/>
                <a:gd name="connsiteX95" fmla="*/ 3413317 w 6960812"/>
                <a:gd name="connsiteY95" fmla="*/ 191 h 1807617"/>
                <a:gd name="connsiteX96" fmla="*/ 3394877 w 6960812"/>
                <a:gd name="connsiteY96" fmla="*/ 279 h 1807617"/>
                <a:gd name="connsiteX97" fmla="*/ 3380551 w 6960812"/>
                <a:gd name="connsiteY97" fmla="*/ 495 h 1807617"/>
                <a:gd name="connsiteX98" fmla="*/ 3363571 w 6960812"/>
                <a:gd name="connsiteY98" fmla="*/ 1524 h 1807617"/>
                <a:gd name="connsiteX99" fmla="*/ 3348242 w 6960812"/>
                <a:gd name="connsiteY99" fmla="*/ 2578 h 1807617"/>
                <a:gd name="connsiteX100" fmla="*/ 3333765 w 6960812"/>
                <a:gd name="connsiteY100" fmla="*/ 4255 h 1807617"/>
                <a:gd name="connsiteX101" fmla="*/ 3316467 w 6960812"/>
                <a:gd name="connsiteY101" fmla="*/ 6363 h 1807617"/>
                <a:gd name="connsiteX102" fmla="*/ 3309520 w 6960812"/>
                <a:gd name="connsiteY102" fmla="*/ 7569 h 1807617"/>
                <a:gd name="connsiteX103" fmla="*/ 3230120 w 6960812"/>
                <a:gd name="connsiteY103" fmla="*/ 25971 h 1807617"/>
                <a:gd name="connsiteX104" fmla="*/ 3227212 w 6960812"/>
                <a:gd name="connsiteY104" fmla="*/ 26810 h 1807617"/>
                <a:gd name="connsiteX105" fmla="*/ 3203730 w 6960812"/>
                <a:gd name="connsiteY105" fmla="*/ 34823 h 1807617"/>
                <a:gd name="connsiteX106" fmla="*/ 3198332 w 6960812"/>
                <a:gd name="connsiteY106" fmla="*/ 36716 h 1807617"/>
                <a:gd name="connsiteX107" fmla="*/ 3176171 w 6960812"/>
                <a:gd name="connsiteY107" fmla="*/ 45568 h 1807617"/>
                <a:gd name="connsiteX108" fmla="*/ 3170202 w 6960812"/>
                <a:gd name="connsiteY108" fmla="*/ 48019 h 1807617"/>
                <a:gd name="connsiteX109" fmla="*/ 3148726 w 6960812"/>
                <a:gd name="connsiteY109" fmla="*/ 57899 h 1807617"/>
                <a:gd name="connsiteX110" fmla="*/ 3142884 w 6960812"/>
                <a:gd name="connsiteY110" fmla="*/ 60668 h 1807617"/>
                <a:gd name="connsiteX111" fmla="*/ 3121980 w 6960812"/>
                <a:gd name="connsiteY111" fmla="*/ 71590 h 1807617"/>
                <a:gd name="connsiteX112" fmla="*/ 3116341 w 6960812"/>
                <a:gd name="connsiteY112" fmla="*/ 74650 h 1807617"/>
                <a:gd name="connsiteX113" fmla="*/ 3095945 w 6960812"/>
                <a:gd name="connsiteY113" fmla="*/ 86652 h 1807617"/>
                <a:gd name="connsiteX114" fmla="*/ 3090700 w 6960812"/>
                <a:gd name="connsiteY114" fmla="*/ 89865 h 1807617"/>
                <a:gd name="connsiteX115" fmla="*/ 3070685 w 6960812"/>
                <a:gd name="connsiteY115" fmla="*/ 103035 h 1807617"/>
                <a:gd name="connsiteX116" fmla="*/ 3065986 w 6960812"/>
                <a:gd name="connsiteY116" fmla="*/ 106273 h 1807617"/>
                <a:gd name="connsiteX117" fmla="*/ 3046326 w 6960812"/>
                <a:gd name="connsiteY117" fmla="*/ 120662 h 1807617"/>
                <a:gd name="connsiteX118" fmla="*/ 3042250 w 6960812"/>
                <a:gd name="connsiteY118" fmla="*/ 123787 h 1807617"/>
                <a:gd name="connsiteX119" fmla="*/ 3022882 w 6960812"/>
                <a:gd name="connsiteY119" fmla="*/ 139484 h 1807617"/>
                <a:gd name="connsiteX120" fmla="*/ 3019567 w 6960812"/>
                <a:gd name="connsiteY120" fmla="*/ 142329 h 1807617"/>
                <a:gd name="connsiteX121" fmla="*/ 3000429 w 6960812"/>
                <a:gd name="connsiteY121" fmla="*/ 159486 h 1807617"/>
                <a:gd name="connsiteX122" fmla="*/ 2998003 w 6960812"/>
                <a:gd name="connsiteY122" fmla="*/ 161798 h 1807617"/>
                <a:gd name="connsiteX123" fmla="*/ 2979016 w 6960812"/>
                <a:gd name="connsiteY123" fmla="*/ 180581 h 1807617"/>
                <a:gd name="connsiteX124" fmla="*/ 2977632 w 6960812"/>
                <a:gd name="connsiteY124" fmla="*/ 182054 h 1807617"/>
                <a:gd name="connsiteX125" fmla="*/ 2958709 w 6960812"/>
                <a:gd name="connsiteY125" fmla="*/ 202730 h 1807617"/>
                <a:gd name="connsiteX126" fmla="*/ 2958531 w 6960812"/>
                <a:gd name="connsiteY126" fmla="*/ 202946 h 1807617"/>
                <a:gd name="connsiteX127" fmla="*/ 2813955 w 6960812"/>
                <a:gd name="connsiteY127" fmla="*/ 590904 h 1807617"/>
                <a:gd name="connsiteX128" fmla="*/ 2673912 w 6960812"/>
                <a:gd name="connsiteY128" fmla="*/ 807007 h 1807617"/>
                <a:gd name="connsiteX129" fmla="*/ 2642620 w 6960812"/>
                <a:gd name="connsiteY129" fmla="*/ 821015 h 1807617"/>
                <a:gd name="connsiteX130" fmla="*/ 2393129 w 6960812"/>
                <a:gd name="connsiteY130" fmla="*/ 783804 h 1807617"/>
                <a:gd name="connsiteX131" fmla="*/ 1996064 w 6960812"/>
                <a:gd name="connsiteY131" fmla="*/ 629461 h 1807617"/>
                <a:gd name="connsiteX132" fmla="*/ 1608144 w 6960812"/>
                <a:gd name="connsiteY132" fmla="*/ 775612 h 1807617"/>
                <a:gd name="connsiteX133" fmla="*/ 1338333 w 6960812"/>
                <a:gd name="connsiteY133" fmla="*/ 815998 h 1807617"/>
                <a:gd name="connsiteX134" fmla="*/ 1333977 w 6960812"/>
                <a:gd name="connsiteY134" fmla="*/ 814055 h 1807617"/>
                <a:gd name="connsiteX135" fmla="*/ 1178034 w 6960812"/>
                <a:gd name="connsiteY135" fmla="*/ 575817 h 1807617"/>
                <a:gd name="connsiteX136" fmla="*/ 1176662 w 6960812"/>
                <a:gd name="connsiteY136" fmla="*/ 546403 h 1807617"/>
                <a:gd name="connsiteX137" fmla="*/ 636825 w 6960812"/>
                <a:gd name="connsiteY137" fmla="*/ 1892 h 1807617"/>
                <a:gd name="connsiteX138" fmla="*/ 1916 w 6960812"/>
                <a:gd name="connsiteY138" fmla="*/ 637132 h 1807617"/>
                <a:gd name="connsiteX139" fmla="*/ 544929 w 6960812"/>
                <a:gd name="connsiteY139" fmla="*/ 1176576 h 1807617"/>
                <a:gd name="connsiteX140" fmla="*/ 975203 w 6960812"/>
                <a:gd name="connsiteY140" fmla="*/ 1033612 h 1807617"/>
                <a:gd name="connsiteX141" fmla="*/ 1252037 w 6960812"/>
                <a:gd name="connsiteY141" fmla="*/ 993976 h 1807617"/>
                <a:gd name="connsiteX142" fmla="*/ 1407141 w 6960812"/>
                <a:gd name="connsiteY142" fmla="*/ 1231846 h 1807617"/>
                <a:gd name="connsiteX143" fmla="*/ 1411688 w 6960812"/>
                <a:gd name="connsiteY143" fmla="*/ 1293733 h 1807617"/>
                <a:gd name="connsiteX144" fmla="*/ 1928386 w 6960812"/>
                <a:gd name="connsiteY144" fmla="*/ 1803815 h 1807617"/>
                <a:gd name="connsiteX145" fmla="*/ 2585152 w 6960812"/>
                <a:gd name="connsiteY145" fmla="*/ 1218537 h 1807617"/>
                <a:gd name="connsiteX146" fmla="*/ 2585152 w 6960812"/>
                <a:gd name="connsiteY146" fmla="*/ 1217013 h 1807617"/>
                <a:gd name="connsiteX147" fmla="*/ 2725207 w 6960812"/>
                <a:gd name="connsiteY147" fmla="*/ 1000643 h 1807617"/>
                <a:gd name="connsiteX148" fmla="*/ 2756500 w 6960812"/>
                <a:gd name="connsiteY148" fmla="*/ 986648 h 1807617"/>
                <a:gd name="connsiteX149" fmla="*/ 3005991 w 6960812"/>
                <a:gd name="connsiteY149" fmla="*/ 1023846 h 1807617"/>
                <a:gd name="connsiteX150" fmla="*/ 3154695 w 6960812"/>
                <a:gd name="connsiteY150" fmla="*/ 1123096 h 1807617"/>
                <a:gd name="connsiteX151" fmla="*/ 3156448 w 6960812"/>
                <a:gd name="connsiteY151" fmla="*/ 1123922 h 1807617"/>
                <a:gd name="connsiteX152" fmla="*/ 3174913 w 6960812"/>
                <a:gd name="connsiteY152" fmla="*/ 1132037 h 1807617"/>
                <a:gd name="connsiteX153" fmla="*/ 3181771 w 6960812"/>
                <a:gd name="connsiteY153" fmla="*/ 1134945 h 1807617"/>
                <a:gd name="connsiteX154" fmla="*/ 3196491 w 6960812"/>
                <a:gd name="connsiteY154" fmla="*/ 1140648 h 1807617"/>
                <a:gd name="connsiteX155" fmla="*/ 3207819 w 6960812"/>
                <a:gd name="connsiteY155" fmla="*/ 1144852 h 1807617"/>
                <a:gd name="connsiteX156" fmla="*/ 3219312 w 6960812"/>
                <a:gd name="connsiteY156" fmla="*/ 1148712 h 1807617"/>
                <a:gd name="connsiteX157" fmla="*/ 3234337 w 6960812"/>
                <a:gd name="connsiteY157" fmla="*/ 1153487 h 1807617"/>
                <a:gd name="connsiteX158" fmla="*/ 3243354 w 6960812"/>
                <a:gd name="connsiteY158" fmla="*/ 1156078 h 1807617"/>
                <a:gd name="connsiteX159" fmla="*/ 3261260 w 6960812"/>
                <a:gd name="connsiteY159" fmla="*/ 1160866 h 1807617"/>
                <a:gd name="connsiteX160" fmla="*/ 3268474 w 6960812"/>
                <a:gd name="connsiteY160" fmla="*/ 1162593 h 1807617"/>
                <a:gd name="connsiteX161" fmla="*/ 3288311 w 6960812"/>
                <a:gd name="connsiteY161" fmla="*/ 1166911 h 1807617"/>
                <a:gd name="connsiteX162" fmla="*/ 3294750 w 6960812"/>
                <a:gd name="connsiteY162" fmla="*/ 1168143 h 1807617"/>
                <a:gd name="connsiteX163" fmla="*/ 3315324 w 6960812"/>
                <a:gd name="connsiteY163" fmla="*/ 1171598 h 1807617"/>
                <a:gd name="connsiteX164" fmla="*/ 3322081 w 6960812"/>
                <a:gd name="connsiteY164" fmla="*/ 1172563 h 1807617"/>
                <a:gd name="connsiteX165" fmla="*/ 3341931 w 6960812"/>
                <a:gd name="connsiteY165" fmla="*/ 1174950 h 1807617"/>
                <a:gd name="connsiteX166" fmla="*/ 3350592 w 6960812"/>
                <a:gd name="connsiteY166" fmla="*/ 1175789 h 1807617"/>
                <a:gd name="connsiteX167" fmla="*/ 3358656 w 6960812"/>
                <a:gd name="connsiteY167" fmla="*/ 1176576 h 1807617"/>
                <a:gd name="connsiteX168" fmla="*/ 3367039 w 6960812"/>
                <a:gd name="connsiteY168" fmla="*/ 1176970 h 1807617"/>
                <a:gd name="connsiteX169" fmla="*/ 3382050 w 6960812"/>
                <a:gd name="connsiteY169" fmla="*/ 1177694 h 1807617"/>
                <a:gd name="connsiteX170" fmla="*/ 3395931 w 6960812"/>
                <a:gd name="connsiteY170" fmla="*/ 1178024 h 1807617"/>
                <a:gd name="connsiteX171" fmla="*/ 3403043 w 6960812"/>
                <a:gd name="connsiteY171" fmla="*/ 1178201 h 1807617"/>
                <a:gd name="connsiteX172" fmla="*/ 3412644 w 6960812"/>
                <a:gd name="connsiteY172" fmla="*/ 1177973 h 1807617"/>
                <a:gd name="connsiteX173" fmla="*/ 3424366 w 6960812"/>
                <a:gd name="connsiteY173" fmla="*/ 1177694 h 1807617"/>
                <a:gd name="connsiteX174" fmla="*/ 3442654 w 6960812"/>
                <a:gd name="connsiteY174" fmla="*/ 1176716 h 1807617"/>
                <a:gd name="connsiteX175" fmla="*/ 3452751 w 6960812"/>
                <a:gd name="connsiteY175" fmla="*/ 1176030 h 1807617"/>
                <a:gd name="connsiteX176" fmla="*/ 3473591 w 6960812"/>
                <a:gd name="connsiteY176" fmla="*/ 1173845 h 1807617"/>
                <a:gd name="connsiteX177" fmla="*/ 3480805 w 6960812"/>
                <a:gd name="connsiteY177" fmla="*/ 1173007 h 1807617"/>
                <a:gd name="connsiteX178" fmla="*/ 3565082 w 6960812"/>
                <a:gd name="connsiteY178" fmla="*/ 1155456 h 1807617"/>
                <a:gd name="connsiteX179" fmla="*/ 3566415 w 6960812"/>
                <a:gd name="connsiteY179" fmla="*/ 1155049 h 1807617"/>
                <a:gd name="connsiteX180" fmla="*/ 3591968 w 6960812"/>
                <a:gd name="connsiteY180" fmla="*/ 1147010 h 1807617"/>
                <a:gd name="connsiteX181" fmla="*/ 3595231 w 6960812"/>
                <a:gd name="connsiteY181" fmla="*/ 1145855 h 1807617"/>
                <a:gd name="connsiteX182" fmla="*/ 3618472 w 6960812"/>
                <a:gd name="connsiteY182" fmla="*/ 1137270 h 1807617"/>
                <a:gd name="connsiteX183" fmla="*/ 3622143 w 6960812"/>
                <a:gd name="connsiteY183" fmla="*/ 1135784 h 1807617"/>
                <a:gd name="connsiteX184" fmla="*/ 3644635 w 6960812"/>
                <a:gd name="connsiteY184" fmla="*/ 1126195 h 1807617"/>
                <a:gd name="connsiteX185" fmla="*/ 3647949 w 6960812"/>
                <a:gd name="connsiteY185" fmla="*/ 1124671 h 1807617"/>
                <a:gd name="connsiteX186" fmla="*/ 3670631 w 6960812"/>
                <a:gd name="connsiteY186" fmla="*/ 1113673 h 1807617"/>
                <a:gd name="connsiteX187" fmla="*/ 3672841 w 6960812"/>
                <a:gd name="connsiteY187" fmla="*/ 1112530 h 1807617"/>
                <a:gd name="connsiteX188" fmla="*/ 3696793 w 6960812"/>
                <a:gd name="connsiteY188" fmla="*/ 1099424 h 1807617"/>
                <a:gd name="connsiteX189" fmla="*/ 3696933 w 6960812"/>
                <a:gd name="connsiteY189" fmla="*/ 1099360 h 1807617"/>
                <a:gd name="connsiteX190" fmla="*/ 3786671 w 6960812"/>
                <a:gd name="connsiteY190" fmla="*/ 1035771 h 1807617"/>
                <a:gd name="connsiteX191" fmla="*/ 4024719 w 6960812"/>
                <a:gd name="connsiteY191" fmla="*/ 979676 h 1807617"/>
                <a:gd name="connsiteX192" fmla="*/ 4065765 w 6960812"/>
                <a:gd name="connsiteY192" fmla="*/ 993976 h 1807617"/>
                <a:gd name="connsiteX193" fmla="*/ 4220870 w 6960812"/>
                <a:gd name="connsiteY193" fmla="*/ 1231846 h 1807617"/>
                <a:gd name="connsiteX194" fmla="*/ 4225404 w 6960812"/>
                <a:gd name="connsiteY194" fmla="*/ 1293733 h 1807617"/>
                <a:gd name="connsiteX195" fmla="*/ 4227931 w 6960812"/>
                <a:gd name="connsiteY195" fmla="*/ 1308694 h 1807617"/>
                <a:gd name="connsiteX196" fmla="*/ 4230827 w 6960812"/>
                <a:gd name="connsiteY196" fmla="*/ 1325813 h 1807617"/>
                <a:gd name="connsiteX197" fmla="*/ 4239882 w 6960812"/>
                <a:gd name="connsiteY197" fmla="*/ 1366733 h 1807617"/>
                <a:gd name="connsiteX198" fmla="*/ 4240961 w 6960812"/>
                <a:gd name="connsiteY198" fmla="*/ 1370860 h 1807617"/>
                <a:gd name="connsiteX199" fmla="*/ 4582070 w 6960812"/>
                <a:gd name="connsiteY199" fmla="*/ 1761549 h 1807617"/>
                <a:gd name="connsiteX200" fmla="*/ 4584470 w 6960812"/>
                <a:gd name="connsiteY200" fmla="*/ 1762578 h 1807617"/>
                <a:gd name="connsiteX201" fmla="*/ 4611419 w 6960812"/>
                <a:gd name="connsiteY201" fmla="*/ 1773017 h 1807617"/>
                <a:gd name="connsiteX202" fmla="*/ 4634699 w 6960812"/>
                <a:gd name="connsiteY202" fmla="*/ 1780917 h 1807617"/>
                <a:gd name="connsiteX203" fmla="*/ 4653952 w 6960812"/>
                <a:gd name="connsiteY203" fmla="*/ 1786568 h 1807617"/>
                <a:gd name="connsiteX204" fmla="*/ 4686311 w 6960812"/>
                <a:gd name="connsiteY204" fmla="*/ 1794531 h 1807617"/>
                <a:gd name="connsiteX205" fmla="*/ 4700281 w 6960812"/>
                <a:gd name="connsiteY205" fmla="*/ 1797287 h 1807617"/>
                <a:gd name="connsiteX206" fmla="*/ 4739093 w 6960812"/>
                <a:gd name="connsiteY206" fmla="*/ 1803345 h 1807617"/>
                <a:gd name="connsiteX207" fmla="*/ 4742115 w 6960812"/>
                <a:gd name="connsiteY207" fmla="*/ 1803815 h 1807617"/>
                <a:gd name="connsiteX208" fmla="*/ 4751158 w 6960812"/>
                <a:gd name="connsiteY208" fmla="*/ 1804589 h 1807617"/>
                <a:gd name="connsiteX209" fmla="*/ 4762206 w 6960812"/>
                <a:gd name="connsiteY209" fmla="*/ 1805720 h 1807617"/>
                <a:gd name="connsiteX210" fmla="*/ 4768138 w 6960812"/>
                <a:gd name="connsiteY210" fmla="*/ 1806025 h 1807617"/>
                <a:gd name="connsiteX211" fmla="*/ 4786412 w 6960812"/>
                <a:gd name="connsiteY211" fmla="*/ 1806964 h 1807617"/>
                <a:gd name="connsiteX212" fmla="*/ 4801817 w 6960812"/>
                <a:gd name="connsiteY212" fmla="*/ 1807422 h 1807617"/>
                <a:gd name="connsiteX213" fmla="*/ 4818937 w 6960812"/>
                <a:gd name="connsiteY213" fmla="*/ 1807358 h 1807617"/>
                <a:gd name="connsiteX214" fmla="*/ 4835028 w 6960812"/>
                <a:gd name="connsiteY214" fmla="*/ 1806964 h 1807617"/>
                <a:gd name="connsiteX215" fmla="*/ 4850903 w 6960812"/>
                <a:gd name="connsiteY215" fmla="*/ 1806012 h 1807617"/>
                <a:gd name="connsiteX216" fmla="*/ 4867807 w 6960812"/>
                <a:gd name="connsiteY216" fmla="*/ 1804691 h 1807617"/>
                <a:gd name="connsiteX217" fmla="*/ 4882221 w 6960812"/>
                <a:gd name="connsiteY217" fmla="*/ 1803002 h 1807617"/>
                <a:gd name="connsiteX218" fmla="*/ 4900039 w 6960812"/>
                <a:gd name="connsiteY218" fmla="*/ 1800627 h 1807617"/>
                <a:gd name="connsiteX219" fmla="*/ 4912942 w 6960812"/>
                <a:gd name="connsiteY219" fmla="*/ 1798405 h 1807617"/>
                <a:gd name="connsiteX220" fmla="*/ 4931687 w 6960812"/>
                <a:gd name="connsiteY220" fmla="*/ 1794861 h 1807617"/>
                <a:gd name="connsiteX221" fmla="*/ 4942902 w 6960812"/>
                <a:gd name="connsiteY221" fmla="*/ 1792283 h 1807617"/>
                <a:gd name="connsiteX222" fmla="*/ 4962714 w 6960812"/>
                <a:gd name="connsiteY222" fmla="*/ 1787432 h 1807617"/>
                <a:gd name="connsiteX223" fmla="*/ 4972035 w 6960812"/>
                <a:gd name="connsiteY223" fmla="*/ 1784739 h 1807617"/>
                <a:gd name="connsiteX224" fmla="*/ 4993053 w 6960812"/>
                <a:gd name="connsiteY224" fmla="*/ 1778402 h 1807617"/>
                <a:gd name="connsiteX225" fmla="*/ 5000229 w 6960812"/>
                <a:gd name="connsiteY225" fmla="*/ 1775900 h 1807617"/>
                <a:gd name="connsiteX226" fmla="*/ 5022683 w 6960812"/>
                <a:gd name="connsiteY226" fmla="*/ 1767810 h 1807617"/>
                <a:gd name="connsiteX227" fmla="*/ 5027242 w 6960812"/>
                <a:gd name="connsiteY227" fmla="*/ 1765931 h 1807617"/>
                <a:gd name="connsiteX228" fmla="*/ 5051537 w 6960812"/>
                <a:gd name="connsiteY228" fmla="*/ 1755707 h 1807617"/>
                <a:gd name="connsiteX229" fmla="*/ 5052870 w 6960812"/>
                <a:gd name="connsiteY229" fmla="*/ 1755072 h 1807617"/>
                <a:gd name="connsiteX230" fmla="*/ 5398894 w 6960812"/>
                <a:gd name="connsiteY230" fmla="*/ 1216708 h 1807617"/>
                <a:gd name="connsiteX231" fmla="*/ 5538936 w 6960812"/>
                <a:gd name="connsiteY231" fmla="*/ 1000643 h 1807617"/>
                <a:gd name="connsiteX232" fmla="*/ 5570229 w 6960812"/>
                <a:gd name="connsiteY232" fmla="*/ 986648 h 1807617"/>
                <a:gd name="connsiteX233" fmla="*/ 5819707 w 6960812"/>
                <a:gd name="connsiteY233" fmla="*/ 1023846 h 1807617"/>
                <a:gd name="connsiteX234" fmla="*/ 6216772 w 6960812"/>
                <a:gd name="connsiteY234" fmla="*/ 1178201 h 1807617"/>
                <a:gd name="connsiteX235" fmla="*/ 6600400 w 6960812"/>
                <a:gd name="connsiteY235" fmla="*/ 1035771 h 1807617"/>
                <a:gd name="connsiteX236" fmla="*/ 6879723 w 6960812"/>
                <a:gd name="connsiteY236" fmla="*/ 993976 h 1807617"/>
                <a:gd name="connsiteX237" fmla="*/ 6879735 w 6960812"/>
                <a:gd name="connsiteY237" fmla="*/ 993989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879723 w 6960812"/>
                <a:gd name="connsiteY235" fmla="*/ 993976 h 1807617"/>
                <a:gd name="connsiteX236" fmla="*/ 6879735 w 6960812"/>
                <a:gd name="connsiteY236" fmla="*/ 993989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879723 w 6960812"/>
                <a:gd name="connsiteY235" fmla="*/ 993976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879723 w 6960812"/>
                <a:gd name="connsiteY235" fmla="*/ 993976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860671 w 6960812"/>
                <a:gd name="connsiteY235" fmla="*/ 866476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860671 w 6960812"/>
                <a:gd name="connsiteY235" fmla="*/ 866476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770859 w 6960812"/>
                <a:gd name="connsiteY235" fmla="*/ 725413 h 1807617"/>
                <a:gd name="connsiteX0" fmla="*/ 6808403 w 6808403"/>
                <a:gd name="connsiteY0" fmla="*/ 694313 h 1807617"/>
                <a:gd name="connsiteX1" fmla="*/ 6805720 w 6808403"/>
                <a:gd name="connsiteY1" fmla="*/ 575791 h 1807617"/>
                <a:gd name="connsiteX2" fmla="*/ 6804082 w 6808403"/>
                <a:gd name="connsiteY2" fmla="*/ 542835 h 1807617"/>
                <a:gd name="connsiteX3" fmla="*/ 6255113 w 6808403"/>
                <a:gd name="connsiteY3" fmla="*/ 1232 h 1807617"/>
                <a:gd name="connsiteX4" fmla="*/ 5627684 w 6808403"/>
                <a:gd name="connsiteY4" fmla="*/ 589113 h 1807617"/>
                <a:gd name="connsiteX5" fmla="*/ 5627684 w 6808403"/>
                <a:gd name="connsiteY5" fmla="*/ 590625 h 1807617"/>
                <a:gd name="connsiteX6" fmla="*/ 5487641 w 6808403"/>
                <a:gd name="connsiteY6" fmla="*/ 807007 h 1807617"/>
                <a:gd name="connsiteX7" fmla="*/ 5456349 w 6808403"/>
                <a:gd name="connsiteY7" fmla="*/ 821015 h 1807617"/>
                <a:gd name="connsiteX8" fmla="*/ 5206871 w 6808403"/>
                <a:gd name="connsiteY8" fmla="*/ 783804 h 1807617"/>
                <a:gd name="connsiteX9" fmla="*/ 5058065 w 6808403"/>
                <a:gd name="connsiteY9" fmla="*/ 684516 h 1807617"/>
                <a:gd name="connsiteX10" fmla="*/ 5056351 w 6808403"/>
                <a:gd name="connsiteY10" fmla="*/ 683703 h 1807617"/>
                <a:gd name="connsiteX11" fmla="*/ 5037973 w 6808403"/>
                <a:gd name="connsiteY11" fmla="*/ 675626 h 1807617"/>
                <a:gd name="connsiteX12" fmla="*/ 5030976 w 6808403"/>
                <a:gd name="connsiteY12" fmla="*/ 672667 h 1807617"/>
                <a:gd name="connsiteX13" fmla="*/ 5016396 w 6808403"/>
                <a:gd name="connsiteY13" fmla="*/ 667028 h 1807617"/>
                <a:gd name="connsiteX14" fmla="*/ 5004979 w 6808403"/>
                <a:gd name="connsiteY14" fmla="*/ 662799 h 1807617"/>
                <a:gd name="connsiteX15" fmla="*/ 4993549 w 6808403"/>
                <a:gd name="connsiteY15" fmla="*/ 658951 h 1807617"/>
                <a:gd name="connsiteX16" fmla="*/ 4978436 w 6808403"/>
                <a:gd name="connsiteY16" fmla="*/ 654137 h 1807617"/>
                <a:gd name="connsiteX17" fmla="*/ 4969546 w 6808403"/>
                <a:gd name="connsiteY17" fmla="*/ 651585 h 1807617"/>
                <a:gd name="connsiteX18" fmla="*/ 4951525 w 6808403"/>
                <a:gd name="connsiteY18" fmla="*/ 646771 h 1807617"/>
                <a:gd name="connsiteX19" fmla="*/ 4944413 w 6808403"/>
                <a:gd name="connsiteY19" fmla="*/ 645070 h 1807617"/>
                <a:gd name="connsiteX20" fmla="*/ 4924474 w 6808403"/>
                <a:gd name="connsiteY20" fmla="*/ 640726 h 1807617"/>
                <a:gd name="connsiteX21" fmla="*/ 4918111 w 6808403"/>
                <a:gd name="connsiteY21" fmla="*/ 639520 h 1807617"/>
                <a:gd name="connsiteX22" fmla="*/ 4897512 w 6808403"/>
                <a:gd name="connsiteY22" fmla="*/ 636053 h 1807617"/>
                <a:gd name="connsiteX23" fmla="*/ 4890730 w 6808403"/>
                <a:gd name="connsiteY23" fmla="*/ 635075 h 1807617"/>
                <a:gd name="connsiteX24" fmla="*/ 4870867 w 6808403"/>
                <a:gd name="connsiteY24" fmla="*/ 632687 h 1807617"/>
                <a:gd name="connsiteX25" fmla="*/ 4862269 w 6808403"/>
                <a:gd name="connsiteY25" fmla="*/ 631862 h 1807617"/>
                <a:gd name="connsiteX26" fmla="*/ 4854129 w 6808403"/>
                <a:gd name="connsiteY26" fmla="*/ 631074 h 1807617"/>
                <a:gd name="connsiteX27" fmla="*/ 4845734 w 6808403"/>
                <a:gd name="connsiteY27" fmla="*/ 630668 h 1807617"/>
                <a:gd name="connsiteX28" fmla="*/ 4830811 w 6808403"/>
                <a:gd name="connsiteY28" fmla="*/ 629969 h 1807617"/>
                <a:gd name="connsiteX29" fmla="*/ 4816854 w 6808403"/>
                <a:gd name="connsiteY29" fmla="*/ 629626 h 1807617"/>
                <a:gd name="connsiteX30" fmla="*/ 4809793 w 6808403"/>
                <a:gd name="connsiteY30" fmla="*/ 629461 h 1807617"/>
                <a:gd name="connsiteX31" fmla="*/ 4800357 w 6808403"/>
                <a:gd name="connsiteY31" fmla="*/ 629677 h 1807617"/>
                <a:gd name="connsiteX32" fmla="*/ 4788203 w 6808403"/>
                <a:gd name="connsiteY32" fmla="*/ 629969 h 1807617"/>
                <a:gd name="connsiteX33" fmla="*/ 4770309 w 6808403"/>
                <a:gd name="connsiteY33" fmla="*/ 630935 h 1807617"/>
                <a:gd name="connsiteX34" fmla="*/ 4759730 w 6808403"/>
                <a:gd name="connsiteY34" fmla="*/ 631658 h 1807617"/>
                <a:gd name="connsiteX35" fmla="*/ 4739765 w 6808403"/>
                <a:gd name="connsiteY35" fmla="*/ 633754 h 1807617"/>
                <a:gd name="connsiteX36" fmla="*/ 4731561 w 6808403"/>
                <a:gd name="connsiteY36" fmla="*/ 634719 h 1807617"/>
                <a:gd name="connsiteX37" fmla="*/ 4707292 w 6808403"/>
                <a:gd name="connsiteY37" fmla="*/ 638491 h 1807617"/>
                <a:gd name="connsiteX38" fmla="*/ 4703774 w 6808403"/>
                <a:gd name="connsiteY38" fmla="*/ 639075 h 1807617"/>
                <a:gd name="connsiteX39" fmla="*/ 4619966 w 6808403"/>
                <a:gd name="connsiteY39" fmla="*/ 660932 h 1807617"/>
                <a:gd name="connsiteX40" fmla="*/ 4619662 w 6808403"/>
                <a:gd name="connsiteY40" fmla="*/ 661046 h 1807617"/>
                <a:gd name="connsiteX41" fmla="*/ 4593513 w 6808403"/>
                <a:gd name="connsiteY41" fmla="*/ 670711 h 1807617"/>
                <a:gd name="connsiteX42" fmla="*/ 4591455 w 6808403"/>
                <a:gd name="connsiteY42" fmla="*/ 671549 h 1807617"/>
                <a:gd name="connsiteX43" fmla="*/ 4567567 w 6808403"/>
                <a:gd name="connsiteY43" fmla="*/ 681747 h 1807617"/>
                <a:gd name="connsiteX44" fmla="*/ 4564913 w 6808403"/>
                <a:gd name="connsiteY44" fmla="*/ 682979 h 1807617"/>
                <a:gd name="connsiteX45" fmla="*/ 4542002 w 6808403"/>
                <a:gd name="connsiteY45" fmla="*/ 694091 h 1807617"/>
                <a:gd name="connsiteX46" fmla="*/ 4539601 w 6808403"/>
                <a:gd name="connsiteY46" fmla="*/ 695349 h 1807617"/>
                <a:gd name="connsiteX47" fmla="*/ 4516856 w 6808403"/>
                <a:gd name="connsiteY47" fmla="*/ 707795 h 1807617"/>
                <a:gd name="connsiteX48" fmla="*/ 4515192 w 6808403"/>
                <a:gd name="connsiteY48" fmla="*/ 708760 h 1807617"/>
                <a:gd name="connsiteX49" fmla="*/ 4491964 w 6808403"/>
                <a:gd name="connsiteY49" fmla="*/ 722946 h 1807617"/>
                <a:gd name="connsiteX50" fmla="*/ 4491595 w 6808403"/>
                <a:gd name="connsiteY50" fmla="*/ 723174 h 1807617"/>
                <a:gd name="connsiteX51" fmla="*/ 4421873 w 6808403"/>
                <a:gd name="connsiteY51" fmla="*/ 775612 h 1807617"/>
                <a:gd name="connsiteX52" fmla="*/ 4412678 w 6808403"/>
                <a:gd name="connsiteY52" fmla="*/ 783105 h 1807617"/>
                <a:gd name="connsiteX53" fmla="*/ 4147083 w 6808403"/>
                <a:gd name="connsiteY53" fmla="*/ 813674 h 1807617"/>
                <a:gd name="connsiteX54" fmla="*/ 4147083 w 6808403"/>
                <a:gd name="connsiteY54" fmla="*/ 813674 h 1807617"/>
                <a:gd name="connsiteX55" fmla="*/ 3991991 w 6808403"/>
                <a:gd name="connsiteY55" fmla="*/ 575791 h 1807617"/>
                <a:gd name="connsiteX56" fmla="*/ 3990353 w 6808403"/>
                <a:gd name="connsiteY56" fmla="*/ 542835 h 1807617"/>
                <a:gd name="connsiteX57" fmla="*/ 3820796 w 6808403"/>
                <a:gd name="connsiteY57" fmla="*/ 175056 h 1807617"/>
                <a:gd name="connsiteX58" fmla="*/ 3820516 w 6808403"/>
                <a:gd name="connsiteY58" fmla="*/ 174777 h 1807617"/>
                <a:gd name="connsiteX59" fmla="*/ 3803689 w 6808403"/>
                <a:gd name="connsiteY59" fmla="*/ 158508 h 1807617"/>
                <a:gd name="connsiteX60" fmla="*/ 3801530 w 6808403"/>
                <a:gd name="connsiteY60" fmla="*/ 156464 h 1807617"/>
                <a:gd name="connsiteX61" fmla="*/ 3785833 w 6808403"/>
                <a:gd name="connsiteY61" fmla="*/ 142544 h 1807617"/>
                <a:gd name="connsiteX62" fmla="*/ 3781756 w 6808403"/>
                <a:gd name="connsiteY62" fmla="*/ 139014 h 1807617"/>
                <a:gd name="connsiteX63" fmla="*/ 3767252 w 6808403"/>
                <a:gd name="connsiteY63" fmla="*/ 127228 h 1807617"/>
                <a:gd name="connsiteX64" fmla="*/ 3761220 w 6808403"/>
                <a:gd name="connsiteY64" fmla="*/ 122453 h 1807617"/>
                <a:gd name="connsiteX65" fmla="*/ 3747898 w 6808403"/>
                <a:gd name="connsiteY65" fmla="*/ 112535 h 1807617"/>
                <a:gd name="connsiteX66" fmla="*/ 3740011 w 6808403"/>
                <a:gd name="connsiteY66" fmla="*/ 106820 h 1807617"/>
                <a:gd name="connsiteX67" fmla="*/ 3727781 w 6808403"/>
                <a:gd name="connsiteY67" fmla="*/ 98526 h 1807617"/>
                <a:gd name="connsiteX68" fmla="*/ 3718154 w 6808403"/>
                <a:gd name="connsiteY68" fmla="*/ 92164 h 1807617"/>
                <a:gd name="connsiteX69" fmla="*/ 3706864 w 6808403"/>
                <a:gd name="connsiteY69" fmla="*/ 85204 h 1807617"/>
                <a:gd name="connsiteX70" fmla="*/ 3695714 w 6808403"/>
                <a:gd name="connsiteY70" fmla="*/ 78511 h 1807617"/>
                <a:gd name="connsiteX71" fmla="*/ 3685160 w 6808403"/>
                <a:gd name="connsiteY71" fmla="*/ 72631 h 1807617"/>
                <a:gd name="connsiteX72" fmla="*/ 3672727 w 6808403"/>
                <a:gd name="connsiteY72" fmla="*/ 65900 h 1807617"/>
                <a:gd name="connsiteX73" fmla="*/ 3662681 w 6808403"/>
                <a:gd name="connsiteY73" fmla="*/ 60858 h 1807617"/>
                <a:gd name="connsiteX74" fmla="*/ 3649194 w 6808403"/>
                <a:gd name="connsiteY74" fmla="*/ 54318 h 1807617"/>
                <a:gd name="connsiteX75" fmla="*/ 3639516 w 6808403"/>
                <a:gd name="connsiteY75" fmla="*/ 49987 h 1807617"/>
                <a:gd name="connsiteX76" fmla="*/ 3625191 w 6808403"/>
                <a:gd name="connsiteY76" fmla="*/ 43802 h 1807617"/>
                <a:gd name="connsiteX77" fmla="*/ 3615602 w 6808403"/>
                <a:gd name="connsiteY77" fmla="*/ 40005 h 1807617"/>
                <a:gd name="connsiteX78" fmla="*/ 3600781 w 6808403"/>
                <a:gd name="connsiteY78" fmla="*/ 34392 h 1807617"/>
                <a:gd name="connsiteX79" fmla="*/ 3590926 w 6808403"/>
                <a:gd name="connsiteY79" fmla="*/ 31001 h 1807617"/>
                <a:gd name="connsiteX80" fmla="*/ 3575940 w 6808403"/>
                <a:gd name="connsiteY80" fmla="*/ 26073 h 1807617"/>
                <a:gd name="connsiteX81" fmla="*/ 3565666 w 6808403"/>
                <a:gd name="connsiteY81" fmla="*/ 23051 h 1807617"/>
                <a:gd name="connsiteX82" fmla="*/ 3550718 w 6808403"/>
                <a:gd name="connsiteY82" fmla="*/ 18872 h 1807617"/>
                <a:gd name="connsiteX83" fmla="*/ 3539733 w 6808403"/>
                <a:gd name="connsiteY83" fmla="*/ 16180 h 1807617"/>
                <a:gd name="connsiteX84" fmla="*/ 3525166 w 6808403"/>
                <a:gd name="connsiteY84" fmla="*/ 12827 h 1807617"/>
                <a:gd name="connsiteX85" fmla="*/ 3513279 w 6808403"/>
                <a:gd name="connsiteY85" fmla="*/ 10490 h 1807617"/>
                <a:gd name="connsiteX86" fmla="*/ 3499233 w 6808403"/>
                <a:gd name="connsiteY86" fmla="*/ 7925 h 1807617"/>
                <a:gd name="connsiteX87" fmla="*/ 3486291 w 6808403"/>
                <a:gd name="connsiteY87" fmla="*/ 5994 h 1807617"/>
                <a:gd name="connsiteX88" fmla="*/ 3473020 w 6808403"/>
                <a:gd name="connsiteY88" fmla="*/ 4204 h 1807617"/>
                <a:gd name="connsiteX89" fmla="*/ 3458897 w 6808403"/>
                <a:gd name="connsiteY89" fmla="*/ 2756 h 1807617"/>
                <a:gd name="connsiteX90" fmla="*/ 3450554 w 6808403"/>
                <a:gd name="connsiteY90" fmla="*/ 1892 h 1807617"/>
                <a:gd name="connsiteX91" fmla="*/ 3446959 w 6808403"/>
                <a:gd name="connsiteY91" fmla="*/ 1715 h 1807617"/>
                <a:gd name="connsiteX92" fmla="*/ 3441371 w 6808403"/>
                <a:gd name="connsiteY92" fmla="*/ 1232 h 1807617"/>
                <a:gd name="connsiteX93" fmla="*/ 3427071 w 6808403"/>
                <a:gd name="connsiteY93" fmla="*/ 699 h 1807617"/>
                <a:gd name="connsiteX94" fmla="*/ 3413317 w 6808403"/>
                <a:gd name="connsiteY94" fmla="*/ 191 h 1807617"/>
                <a:gd name="connsiteX95" fmla="*/ 3394877 w 6808403"/>
                <a:gd name="connsiteY95" fmla="*/ 279 h 1807617"/>
                <a:gd name="connsiteX96" fmla="*/ 3380551 w 6808403"/>
                <a:gd name="connsiteY96" fmla="*/ 495 h 1807617"/>
                <a:gd name="connsiteX97" fmla="*/ 3363571 w 6808403"/>
                <a:gd name="connsiteY97" fmla="*/ 1524 h 1807617"/>
                <a:gd name="connsiteX98" fmla="*/ 3348242 w 6808403"/>
                <a:gd name="connsiteY98" fmla="*/ 2578 h 1807617"/>
                <a:gd name="connsiteX99" fmla="*/ 3333765 w 6808403"/>
                <a:gd name="connsiteY99" fmla="*/ 4255 h 1807617"/>
                <a:gd name="connsiteX100" fmla="*/ 3316467 w 6808403"/>
                <a:gd name="connsiteY100" fmla="*/ 6363 h 1807617"/>
                <a:gd name="connsiteX101" fmla="*/ 3309520 w 6808403"/>
                <a:gd name="connsiteY101" fmla="*/ 7569 h 1807617"/>
                <a:gd name="connsiteX102" fmla="*/ 3230120 w 6808403"/>
                <a:gd name="connsiteY102" fmla="*/ 25971 h 1807617"/>
                <a:gd name="connsiteX103" fmla="*/ 3227212 w 6808403"/>
                <a:gd name="connsiteY103" fmla="*/ 26810 h 1807617"/>
                <a:gd name="connsiteX104" fmla="*/ 3203730 w 6808403"/>
                <a:gd name="connsiteY104" fmla="*/ 34823 h 1807617"/>
                <a:gd name="connsiteX105" fmla="*/ 3198332 w 6808403"/>
                <a:gd name="connsiteY105" fmla="*/ 36716 h 1807617"/>
                <a:gd name="connsiteX106" fmla="*/ 3176171 w 6808403"/>
                <a:gd name="connsiteY106" fmla="*/ 45568 h 1807617"/>
                <a:gd name="connsiteX107" fmla="*/ 3170202 w 6808403"/>
                <a:gd name="connsiteY107" fmla="*/ 48019 h 1807617"/>
                <a:gd name="connsiteX108" fmla="*/ 3148726 w 6808403"/>
                <a:gd name="connsiteY108" fmla="*/ 57899 h 1807617"/>
                <a:gd name="connsiteX109" fmla="*/ 3142884 w 6808403"/>
                <a:gd name="connsiteY109" fmla="*/ 60668 h 1807617"/>
                <a:gd name="connsiteX110" fmla="*/ 3121980 w 6808403"/>
                <a:gd name="connsiteY110" fmla="*/ 71590 h 1807617"/>
                <a:gd name="connsiteX111" fmla="*/ 3116341 w 6808403"/>
                <a:gd name="connsiteY111" fmla="*/ 74650 h 1807617"/>
                <a:gd name="connsiteX112" fmla="*/ 3095945 w 6808403"/>
                <a:gd name="connsiteY112" fmla="*/ 86652 h 1807617"/>
                <a:gd name="connsiteX113" fmla="*/ 3090700 w 6808403"/>
                <a:gd name="connsiteY113" fmla="*/ 89865 h 1807617"/>
                <a:gd name="connsiteX114" fmla="*/ 3070685 w 6808403"/>
                <a:gd name="connsiteY114" fmla="*/ 103035 h 1807617"/>
                <a:gd name="connsiteX115" fmla="*/ 3065986 w 6808403"/>
                <a:gd name="connsiteY115" fmla="*/ 106273 h 1807617"/>
                <a:gd name="connsiteX116" fmla="*/ 3046326 w 6808403"/>
                <a:gd name="connsiteY116" fmla="*/ 120662 h 1807617"/>
                <a:gd name="connsiteX117" fmla="*/ 3042250 w 6808403"/>
                <a:gd name="connsiteY117" fmla="*/ 123787 h 1807617"/>
                <a:gd name="connsiteX118" fmla="*/ 3022882 w 6808403"/>
                <a:gd name="connsiteY118" fmla="*/ 139484 h 1807617"/>
                <a:gd name="connsiteX119" fmla="*/ 3019567 w 6808403"/>
                <a:gd name="connsiteY119" fmla="*/ 142329 h 1807617"/>
                <a:gd name="connsiteX120" fmla="*/ 3000429 w 6808403"/>
                <a:gd name="connsiteY120" fmla="*/ 159486 h 1807617"/>
                <a:gd name="connsiteX121" fmla="*/ 2998003 w 6808403"/>
                <a:gd name="connsiteY121" fmla="*/ 161798 h 1807617"/>
                <a:gd name="connsiteX122" fmla="*/ 2979016 w 6808403"/>
                <a:gd name="connsiteY122" fmla="*/ 180581 h 1807617"/>
                <a:gd name="connsiteX123" fmla="*/ 2977632 w 6808403"/>
                <a:gd name="connsiteY123" fmla="*/ 182054 h 1807617"/>
                <a:gd name="connsiteX124" fmla="*/ 2958709 w 6808403"/>
                <a:gd name="connsiteY124" fmla="*/ 202730 h 1807617"/>
                <a:gd name="connsiteX125" fmla="*/ 2958531 w 6808403"/>
                <a:gd name="connsiteY125" fmla="*/ 202946 h 1807617"/>
                <a:gd name="connsiteX126" fmla="*/ 2813955 w 6808403"/>
                <a:gd name="connsiteY126" fmla="*/ 590904 h 1807617"/>
                <a:gd name="connsiteX127" fmla="*/ 2673912 w 6808403"/>
                <a:gd name="connsiteY127" fmla="*/ 807007 h 1807617"/>
                <a:gd name="connsiteX128" fmla="*/ 2642620 w 6808403"/>
                <a:gd name="connsiteY128" fmla="*/ 821015 h 1807617"/>
                <a:gd name="connsiteX129" fmla="*/ 2393129 w 6808403"/>
                <a:gd name="connsiteY129" fmla="*/ 783804 h 1807617"/>
                <a:gd name="connsiteX130" fmla="*/ 1996064 w 6808403"/>
                <a:gd name="connsiteY130" fmla="*/ 629461 h 1807617"/>
                <a:gd name="connsiteX131" fmla="*/ 1608144 w 6808403"/>
                <a:gd name="connsiteY131" fmla="*/ 775612 h 1807617"/>
                <a:gd name="connsiteX132" fmla="*/ 1338333 w 6808403"/>
                <a:gd name="connsiteY132" fmla="*/ 815998 h 1807617"/>
                <a:gd name="connsiteX133" fmla="*/ 1333977 w 6808403"/>
                <a:gd name="connsiteY133" fmla="*/ 814055 h 1807617"/>
                <a:gd name="connsiteX134" fmla="*/ 1178034 w 6808403"/>
                <a:gd name="connsiteY134" fmla="*/ 575817 h 1807617"/>
                <a:gd name="connsiteX135" fmla="*/ 1176662 w 6808403"/>
                <a:gd name="connsiteY135" fmla="*/ 546403 h 1807617"/>
                <a:gd name="connsiteX136" fmla="*/ 636825 w 6808403"/>
                <a:gd name="connsiteY136" fmla="*/ 1892 h 1807617"/>
                <a:gd name="connsiteX137" fmla="*/ 1916 w 6808403"/>
                <a:gd name="connsiteY137" fmla="*/ 637132 h 1807617"/>
                <a:gd name="connsiteX138" fmla="*/ 544929 w 6808403"/>
                <a:gd name="connsiteY138" fmla="*/ 1176576 h 1807617"/>
                <a:gd name="connsiteX139" fmla="*/ 975203 w 6808403"/>
                <a:gd name="connsiteY139" fmla="*/ 1033612 h 1807617"/>
                <a:gd name="connsiteX140" fmla="*/ 1252037 w 6808403"/>
                <a:gd name="connsiteY140" fmla="*/ 993976 h 1807617"/>
                <a:gd name="connsiteX141" fmla="*/ 1407141 w 6808403"/>
                <a:gd name="connsiteY141" fmla="*/ 1231846 h 1807617"/>
                <a:gd name="connsiteX142" fmla="*/ 1411688 w 6808403"/>
                <a:gd name="connsiteY142" fmla="*/ 1293733 h 1807617"/>
                <a:gd name="connsiteX143" fmla="*/ 1928386 w 6808403"/>
                <a:gd name="connsiteY143" fmla="*/ 1803815 h 1807617"/>
                <a:gd name="connsiteX144" fmla="*/ 2585152 w 6808403"/>
                <a:gd name="connsiteY144" fmla="*/ 1218537 h 1807617"/>
                <a:gd name="connsiteX145" fmla="*/ 2585152 w 6808403"/>
                <a:gd name="connsiteY145" fmla="*/ 1217013 h 1807617"/>
                <a:gd name="connsiteX146" fmla="*/ 2725207 w 6808403"/>
                <a:gd name="connsiteY146" fmla="*/ 1000643 h 1807617"/>
                <a:gd name="connsiteX147" fmla="*/ 2756500 w 6808403"/>
                <a:gd name="connsiteY147" fmla="*/ 986648 h 1807617"/>
                <a:gd name="connsiteX148" fmla="*/ 3005991 w 6808403"/>
                <a:gd name="connsiteY148" fmla="*/ 1023846 h 1807617"/>
                <a:gd name="connsiteX149" fmla="*/ 3154695 w 6808403"/>
                <a:gd name="connsiteY149" fmla="*/ 1123096 h 1807617"/>
                <a:gd name="connsiteX150" fmla="*/ 3156448 w 6808403"/>
                <a:gd name="connsiteY150" fmla="*/ 1123922 h 1807617"/>
                <a:gd name="connsiteX151" fmla="*/ 3174913 w 6808403"/>
                <a:gd name="connsiteY151" fmla="*/ 1132037 h 1807617"/>
                <a:gd name="connsiteX152" fmla="*/ 3181771 w 6808403"/>
                <a:gd name="connsiteY152" fmla="*/ 1134945 h 1807617"/>
                <a:gd name="connsiteX153" fmla="*/ 3196491 w 6808403"/>
                <a:gd name="connsiteY153" fmla="*/ 1140648 h 1807617"/>
                <a:gd name="connsiteX154" fmla="*/ 3207819 w 6808403"/>
                <a:gd name="connsiteY154" fmla="*/ 1144852 h 1807617"/>
                <a:gd name="connsiteX155" fmla="*/ 3219312 w 6808403"/>
                <a:gd name="connsiteY155" fmla="*/ 1148712 h 1807617"/>
                <a:gd name="connsiteX156" fmla="*/ 3234337 w 6808403"/>
                <a:gd name="connsiteY156" fmla="*/ 1153487 h 1807617"/>
                <a:gd name="connsiteX157" fmla="*/ 3243354 w 6808403"/>
                <a:gd name="connsiteY157" fmla="*/ 1156078 h 1807617"/>
                <a:gd name="connsiteX158" fmla="*/ 3261260 w 6808403"/>
                <a:gd name="connsiteY158" fmla="*/ 1160866 h 1807617"/>
                <a:gd name="connsiteX159" fmla="*/ 3268474 w 6808403"/>
                <a:gd name="connsiteY159" fmla="*/ 1162593 h 1807617"/>
                <a:gd name="connsiteX160" fmla="*/ 3288311 w 6808403"/>
                <a:gd name="connsiteY160" fmla="*/ 1166911 h 1807617"/>
                <a:gd name="connsiteX161" fmla="*/ 3294750 w 6808403"/>
                <a:gd name="connsiteY161" fmla="*/ 1168143 h 1807617"/>
                <a:gd name="connsiteX162" fmla="*/ 3315324 w 6808403"/>
                <a:gd name="connsiteY162" fmla="*/ 1171598 h 1807617"/>
                <a:gd name="connsiteX163" fmla="*/ 3322081 w 6808403"/>
                <a:gd name="connsiteY163" fmla="*/ 1172563 h 1807617"/>
                <a:gd name="connsiteX164" fmla="*/ 3341931 w 6808403"/>
                <a:gd name="connsiteY164" fmla="*/ 1174950 h 1807617"/>
                <a:gd name="connsiteX165" fmla="*/ 3350592 w 6808403"/>
                <a:gd name="connsiteY165" fmla="*/ 1175789 h 1807617"/>
                <a:gd name="connsiteX166" fmla="*/ 3358656 w 6808403"/>
                <a:gd name="connsiteY166" fmla="*/ 1176576 h 1807617"/>
                <a:gd name="connsiteX167" fmla="*/ 3367039 w 6808403"/>
                <a:gd name="connsiteY167" fmla="*/ 1176970 h 1807617"/>
                <a:gd name="connsiteX168" fmla="*/ 3382050 w 6808403"/>
                <a:gd name="connsiteY168" fmla="*/ 1177694 h 1807617"/>
                <a:gd name="connsiteX169" fmla="*/ 3395931 w 6808403"/>
                <a:gd name="connsiteY169" fmla="*/ 1178024 h 1807617"/>
                <a:gd name="connsiteX170" fmla="*/ 3403043 w 6808403"/>
                <a:gd name="connsiteY170" fmla="*/ 1178201 h 1807617"/>
                <a:gd name="connsiteX171" fmla="*/ 3412644 w 6808403"/>
                <a:gd name="connsiteY171" fmla="*/ 1177973 h 1807617"/>
                <a:gd name="connsiteX172" fmla="*/ 3424366 w 6808403"/>
                <a:gd name="connsiteY172" fmla="*/ 1177694 h 1807617"/>
                <a:gd name="connsiteX173" fmla="*/ 3442654 w 6808403"/>
                <a:gd name="connsiteY173" fmla="*/ 1176716 h 1807617"/>
                <a:gd name="connsiteX174" fmla="*/ 3452751 w 6808403"/>
                <a:gd name="connsiteY174" fmla="*/ 1176030 h 1807617"/>
                <a:gd name="connsiteX175" fmla="*/ 3473591 w 6808403"/>
                <a:gd name="connsiteY175" fmla="*/ 1173845 h 1807617"/>
                <a:gd name="connsiteX176" fmla="*/ 3480805 w 6808403"/>
                <a:gd name="connsiteY176" fmla="*/ 1173007 h 1807617"/>
                <a:gd name="connsiteX177" fmla="*/ 3565082 w 6808403"/>
                <a:gd name="connsiteY177" fmla="*/ 1155456 h 1807617"/>
                <a:gd name="connsiteX178" fmla="*/ 3566415 w 6808403"/>
                <a:gd name="connsiteY178" fmla="*/ 1155049 h 1807617"/>
                <a:gd name="connsiteX179" fmla="*/ 3591968 w 6808403"/>
                <a:gd name="connsiteY179" fmla="*/ 1147010 h 1807617"/>
                <a:gd name="connsiteX180" fmla="*/ 3595231 w 6808403"/>
                <a:gd name="connsiteY180" fmla="*/ 1145855 h 1807617"/>
                <a:gd name="connsiteX181" fmla="*/ 3618472 w 6808403"/>
                <a:gd name="connsiteY181" fmla="*/ 1137270 h 1807617"/>
                <a:gd name="connsiteX182" fmla="*/ 3622143 w 6808403"/>
                <a:gd name="connsiteY182" fmla="*/ 1135784 h 1807617"/>
                <a:gd name="connsiteX183" fmla="*/ 3644635 w 6808403"/>
                <a:gd name="connsiteY183" fmla="*/ 1126195 h 1807617"/>
                <a:gd name="connsiteX184" fmla="*/ 3647949 w 6808403"/>
                <a:gd name="connsiteY184" fmla="*/ 1124671 h 1807617"/>
                <a:gd name="connsiteX185" fmla="*/ 3670631 w 6808403"/>
                <a:gd name="connsiteY185" fmla="*/ 1113673 h 1807617"/>
                <a:gd name="connsiteX186" fmla="*/ 3672841 w 6808403"/>
                <a:gd name="connsiteY186" fmla="*/ 1112530 h 1807617"/>
                <a:gd name="connsiteX187" fmla="*/ 3696793 w 6808403"/>
                <a:gd name="connsiteY187" fmla="*/ 1099424 h 1807617"/>
                <a:gd name="connsiteX188" fmla="*/ 3696933 w 6808403"/>
                <a:gd name="connsiteY188" fmla="*/ 1099360 h 1807617"/>
                <a:gd name="connsiteX189" fmla="*/ 3786671 w 6808403"/>
                <a:gd name="connsiteY189" fmla="*/ 1035771 h 1807617"/>
                <a:gd name="connsiteX190" fmla="*/ 4024719 w 6808403"/>
                <a:gd name="connsiteY190" fmla="*/ 979676 h 1807617"/>
                <a:gd name="connsiteX191" fmla="*/ 4065765 w 6808403"/>
                <a:gd name="connsiteY191" fmla="*/ 993976 h 1807617"/>
                <a:gd name="connsiteX192" fmla="*/ 4220870 w 6808403"/>
                <a:gd name="connsiteY192" fmla="*/ 1231846 h 1807617"/>
                <a:gd name="connsiteX193" fmla="*/ 4225404 w 6808403"/>
                <a:gd name="connsiteY193" fmla="*/ 1293733 h 1807617"/>
                <a:gd name="connsiteX194" fmla="*/ 4227931 w 6808403"/>
                <a:gd name="connsiteY194" fmla="*/ 1308694 h 1807617"/>
                <a:gd name="connsiteX195" fmla="*/ 4230827 w 6808403"/>
                <a:gd name="connsiteY195" fmla="*/ 1325813 h 1807617"/>
                <a:gd name="connsiteX196" fmla="*/ 4239882 w 6808403"/>
                <a:gd name="connsiteY196" fmla="*/ 1366733 h 1807617"/>
                <a:gd name="connsiteX197" fmla="*/ 4240961 w 6808403"/>
                <a:gd name="connsiteY197" fmla="*/ 1370860 h 1807617"/>
                <a:gd name="connsiteX198" fmla="*/ 4582070 w 6808403"/>
                <a:gd name="connsiteY198" fmla="*/ 1761549 h 1807617"/>
                <a:gd name="connsiteX199" fmla="*/ 4584470 w 6808403"/>
                <a:gd name="connsiteY199" fmla="*/ 1762578 h 1807617"/>
                <a:gd name="connsiteX200" fmla="*/ 4611419 w 6808403"/>
                <a:gd name="connsiteY200" fmla="*/ 1773017 h 1807617"/>
                <a:gd name="connsiteX201" fmla="*/ 4634699 w 6808403"/>
                <a:gd name="connsiteY201" fmla="*/ 1780917 h 1807617"/>
                <a:gd name="connsiteX202" fmla="*/ 4653952 w 6808403"/>
                <a:gd name="connsiteY202" fmla="*/ 1786568 h 1807617"/>
                <a:gd name="connsiteX203" fmla="*/ 4686311 w 6808403"/>
                <a:gd name="connsiteY203" fmla="*/ 1794531 h 1807617"/>
                <a:gd name="connsiteX204" fmla="*/ 4700281 w 6808403"/>
                <a:gd name="connsiteY204" fmla="*/ 1797287 h 1807617"/>
                <a:gd name="connsiteX205" fmla="*/ 4739093 w 6808403"/>
                <a:gd name="connsiteY205" fmla="*/ 1803345 h 1807617"/>
                <a:gd name="connsiteX206" fmla="*/ 4742115 w 6808403"/>
                <a:gd name="connsiteY206" fmla="*/ 1803815 h 1807617"/>
                <a:gd name="connsiteX207" fmla="*/ 4751158 w 6808403"/>
                <a:gd name="connsiteY207" fmla="*/ 1804589 h 1807617"/>
                <a:gd name="connsiteX208" fmla="*/ 4762206 w 6808403"/>
                <a:gd name="connsiteY208" fmla="*/ 1805720 h 1807617"/>
                <a:gd name="connsiteX209" fmla="*/ 4768138 w 6808403"/>
                <a:gd name="connsiteY209" fmla="*/ 1806025 h 1807617"/>
                <a:gd name="connsiteX210" fmla="*/ 4786412 w 6808403"/>
                <a:gd name="connsiteY210" fmla="*/ 1806964 h 1807617"/>
                <a:gd name="connsiteX211" fmla="*/ 4801817 w 6808403"/>
                <a:gd name="connsiteY211" fmla="*/ 1807422 h 1807617"/>
                <a:gd name="connsiteX212" fmla="*/ 4818937 w 6808403"/>
                <a:gd name="connsiteY212" fmla="*/ 1807358 h 1807617"/>
                <a:gd name="connsiteX213" fmla="*/ 4835028 w 6808403"/>
                <a:gd name="connsiteY213" fmla="*/ 1806964 h 1807617"/>
                <a:gd name="connsiteX214" fmla="*/ 4850903 w 6808403"/>
                <a:gd name="connsiteY214" fmla="*/ 1806012 h 1807617"/>
                <a:gd name="connsiteX215" fmla="*/ 4867807 w 6808403"/>
                <a:gd name="connsiteY215" fmla="*/ 1804691 h 1807617"/>
                <a:gd name="connsiteX216" fmla="*/ 4882221 w 6808403"/>
                <a:gd name="connsiteY216" fmla="*/ 1803002 h 1807617"/>
                <a:gd name="connsiteX217" fmla="*/ 4900039 w 6808403"/>
                <a:gd name="connsiteY217" fmla="*/ 1800627 h 1807617"/>
                <a:gd name="connsiteX218" fmla="*/ 4912942 w 6808403"/>
                <a:gd name="connsiteY218" fmla="*/ 1798405 h 1807617"/>
                <a:gd name="connsiteX219" fmla="*/ 4931687 w 6808403"/>
                <a:gd name="connsiteY219" fmla="*/ 1794861 h 1807617"/>
                <a:gd name="connsiteX220" fmla="*/ 4942902 w 6808403"/>
                <a:gd name="connsiteY220" fmla="*/ 1792283 h 1807617"/>
                <a:gd name="connsiteX221" fmla="*/ 4962714 w 6808403"/>
                <a:gd name="connsiteY221" fmla="*/ 1787432 h 1807617"/>
                <a:gd name="connsiteX222" fmla="*/ 4972035 w 6808403"/>
                <a:gd name="connsiteY222" fmla="*/ 1784739 h 1807617"/>
                <a:gd name="connsiteX223" fmla="*/ 4993053 w 6808403"/>
                <a:gd name="connsiteY223" fmla="*/ 1778402 h 1807617"/>
                <a:gd name="connsiteX224" fmla="*/ 5000229 w 6808403"/>
                <a:gd name="connsiteY224" fmla="*/ 1775900 h 1807617"/>
                <a:gd name="connsiteX225" fmla="*/ 5022683 w 6808403"/>
                <a:gd name="connsiteY225" fmla="*/ 1767810 h 1807617"/>
                <a:gd name="connsiteX226" fmla="*/ 5027242 w 6808403"/>
                <a:gd name="connsiteY226" fmla="*/ 1765931 h 1807617"/>
                <a:gd name="connsiteX227" fmla="*/ 5051537 w 6808403"/>
                <a:gd name="connsiteY227" fmla="*/ 1755707 h 1807617"/>
                <a:gd name="connsiteX228" fmla="*/ 5052870 w 6808403"/>
                <a:gd name="connsiteY228" fmla="*/ 1755072 h 1807617"/>
                <a:gd name="connsiteX229" fmla="*/ 5398894 w 6808403"/>
                <a:gd name="connsiteY229" fmla="*/ 1216708 h 1807617"/>
                <a:gd name="connsiteX230" fmla="*/ 5538936 w 6808403"/>
                <a:gd name="connsiteY230" fmla="*/ 1000643 h 1807617"/>
                <a:gd name="connsiteX231" fmla="*/ 5570229 w 6808403"/>
                <a:gd name="connsiteY231" fmla="*/ 986648 h 1807617"/>
                <a:gd name="connsiteX232" fmla="*/ 5819707 w 6808403"/>
                <a:gd name="connsiteY232" fmla="*/ 1023846 h 1807617"/>
                <a:gd name="connsiteX233" fmla="*/ 6216772 w 6808403"/>
                <a:gd name="connsiteY233" fmla="*/ 1178201 h 1807617"/>
                <a:gd name="connsiteX234" fmla="*/ 6600400 w 6808403"/>
                <a:gd name="connsiteY234" fmla="*/ 1035771 h 1807617"/>
                <a:gd name="connsiteX235" fmla="*/ 6770859 w 6808403"/>
                <a:gd name="connsiteY235" fmla="*/ 725413 h 1807617"/>
                <a:gd name="connsiteX0" fmla="*/ 6808403 w 6816723"/>
                <a:gd name="connsiteY0" fmla="*/ 694313 h 1807617"/>
                <a:gd name="connsiteX1" fmla="*/ 6805720 w 6816723"/>
                <a:gd name="connsiteY1" fmla="*/ 575791 h 1807617"/>
                <a:gd name="connsiteX2" fmla="*/ 6804082 w 6816723"/>
                <a:gd name="connsiteY2" fmla="*/ 542835 h 1807617"/>
                <a:gd name="connsiteX3" fmla="*/ 6255113 w 6816723"/>
                <a:gd name="connsiteY3" fmla="*/ 1232 h 1807617"/>
                <a:gd name="connsiteX4" fmla="*/ 5627684 w 6816723"/>
                <a:gd name="connsiteY4" fmla="*/ 589113 h 1807617"/>
                <a:gd name="connsiteX5" fmla="*/ 5627684 w 6816723"/>
                <a:gd name="connsiteY5" fmla="*/ 590625 h 1807617"/>
                <a:gd name="connsiteX6" fmla="*/ 5487641 w 6816723"/>
                <a:gd name="connsiteY6" fmla="*/ 807007 h 1807617"/>
                <a:gd name="connsiteX7" fmla="*/ 5456349 w 6816723"/>
                <a:gd name="connsiteY7" fmla="*/ 821015 h 1807617"/>
                <a:gd name="connsiteX8" fmla="*/ 5206871 w 6816723"/>
                <a:gd name="connsiteY8" fmla="*/ 783804 h 1807617"/>
                <a:gd name="connsiteX9" fmla="*/ 5058065 w 6816723"/>
                <a:gd name="connsiteY9" fmla="*/ 684516 h 1807617"/>
                <a:gd name="connsiteX10" fmla="*/ 5056351 w 6816723"/>
                <a:gd name="connsiteY10" fmla="*/ 683703 h 1807617"/>
                <a:gd name="connsiteX11" fmla="*/ 5037973 w 6816723"/>
                <a:gd name="connsiteY11" fmla="*/ 675626 h 1807617"/>
                <a:gd name="connsiteX12" fmla="*/ 5030976 w 6816723"/>
                <a:gd name="connsiteY12" fmla="*/ 672667 h 1807617"/>
                <a:gd name="connsiteX13" fmla="*/ 5016396 w 6816723"/>
                <a:gd name="connsiteY13" fmla="*/ 667028 h 1807617"/>
                <a:gd name="connsiteX14" fmla="*/ 5004979 w 6816723"/>
                <a:gd name="connsiteY14" fmla="*/ 662799 h 1807617"/>
                <a:gd name="connsiteX15" fmla="*/ 4993549 w 6816723"/>
                <a:gd name="connsiteY15" fmla="*/ 658951 h 1807617"/>
                <a:gd name="connsiteX16" fmla="*/ 4978436 w 6816723"/>
                <a:gd name="connsiteY16" fmla="*/ 654137 h 1807617"/>
                <a:gd name="connsiteX17" fmla="*/ 4969546 w 6816723"/>
                <a:gd name="connsiteY17" fmla="*/ 651585 h 1807617"/>
                <a:gd name="connsiteX18" fmla="*/ 4951525 w 6816723"/>
                <a:gd name="connsiteY18" fmla="*/ 646771 h 1807617"/>
                <a:gd name="connsiteX19" fmla="*/ 4944413 w 6816723"/>
                <a:gd name="connsiteY19" fmla="*/ 645070 h 1807617"/>
                <a:gd name="connsiteX20" fmla="*/ 4924474 w 6816723"/>
                <a:gd name="connsiteY20" fmla="*/ 640726 h 1807617"/>
                <a:gd name="connsiteX21" fmla="*/ 4918111 w 6816723"/>
                <a:gd name="connsiteY21" fmla="*/ 639520 h 1807617"/>
                <a:gd name="connsiteX22" fmla="*/ 4897512 w 6816723"/>
                <a:gd name="connsiteY22" fmla="*/ 636053 h 1807617"/>
                <a:gd name="connsiteX23" fmla="*/ 4890730 w 6816723"/>
                <a:gd name="connsiteY23" fmla="*/ 635075 h 1807617"/>
                <a:gd name="connsiteX24" fmla="*/ 4870867 w 6816723"/>
                <a:gd name="connsiteY24" fmla="*/ 632687 h 1807617"/>
                <a:gd name="connsiteX25" fmla="*/ 4862269 w 6816723"/>
                <a:gd name="connsiteY25" fmla="*/ 631862 h 1807617"/>
                <a:gd name="connsiteX26" fmla="*/ 4854129 w 6816723"/>
                <a:gd name="connsiteY26" fmla="*/ 631074 h 1807617"/>
                <a:gd name="connsiteX27" fmla="*/ 4845734 w 6816723"/>
                <a:gd name="connsiteY27" fmla="*/ 630668 h 1807617"/>
                <a:gd name="connsiteX28" fmla="*/ 4830811 w 6816723"/>
                <a:gd name="connsiteY28" fmla="*/ 629969 h 1807617"/>
                <a:gd name="connsiteX29" fmla="*/ 4816854 w 6816723"/>
                <a:gd name="connsiteY29" fmla="*/ 629626 h 1807617"/>
                <a:gd name="connsiteX30" fmla="*/ 4809793 w 6816723"/>
                <a:gd name="connsiteY30" fmla="*/ 629461 h 1807617"/>
                <a:gd name="connsiteX31" fmla="*/ 4800357 w 6816723"/>
                <a:gd name="connsiteY31" fmla="*/ 629677 h 1807617"/>
                <a:gd name="connsiteX32" fmla="*/ 4788203 w 6816723"/>
                <a:gd name="connsiteY32" fmla="*/ 629969 h 1807617"/>
                <a:gd name="connsiteX33" fmla="*/ 4770309 w 6816723"/>
                <a:gd name="connsiteY33" fmla="*/ 630935 h 1807617"/>
                <a:gd name="connsiteX34" fmla="*/ 4759730 w 6816723"/>
                <a:gd name="connsiteY34" fmla="*/ 631658 h 1807617"/>
                <a:gd name="connsiteX35" fmla="*/ 4739765 w 6816723"/>
                <a:gd name="connsiteY35" fmla="*/ 633754 h 1807617"/>
                <a:gd name="connsiteX36" fmla="*/ 4731561 w 6816723"/>
                <a:gd name="connsiteY36" fmla="*/ 634719 h 1807617"/>
                <a:gd name="connsiteX37" fmla="*/ 4707292 w 6816723"/>
                <a:gd name="connsiteY37" fmla="*/ 638491 h 1807617"/>
                <a:gd name="connsiteX38" fmla="*/ 4703774 w 6816723"/>
                <a:gd name="connsiteY38" fmla="*/ 639075 h 1807617"/>
                <a:gd name="connsiteX39" fmla="*/ 4619966 w 6816723"/>
                <a:gd name="connsiteY39" fmla="*/ 660932 h 1807617"/>
                <a:gd name="connsiteX40" fmla="*/ 4619662 w 6816723"/>
                <a:gd name="connsiteY40" fmla="*/ 661046 h 1807617"/>
                <a:gd name="connsiteX41" fmla="*/ 4593513 w 6816723"/>
                <a:gd name="connsiteY41" fmla="*/ 670711 h 1807617"/>
                <a:gd name="connsiteX42" fmla="*/ 4591455 w 6816723"/>
                <a:gd name="connsiteY42" fmla="*/ 671549 h 1807617"/>
                <a:gd name="connsiteX43" fmla="*/ 4567567 w 6816723"/>
                <a:gd name="connsiteY43" fmla="*/ 681747 h 1807617"/>
                <a:gd name="connsiteX44" fmla="*/ 4564913 w 6816723"/>
                <a:gd name="connsiteY44" fmla="*/ 682979 h 1807617"/>
                <a:gd name="connsiteX45" fmla="*/ 4542002 w 6816723"/>
                <a:gd name="connsiteY45" fmla="*/ 694091 h 1807617"/>
                <a:gd name="connsiteX46" fmla="*/ 4539601 w 6816723"/>
                <a:gd name="connsiteY46" fmla="*/ 695349 h 1807617"/>
                <a:gd name="connsiteX47" fmla="*/ 4516856 w 6816723"/>
                <a:gd name="connsiteY47" fmla="*/ 707795 h 1807617"/>
                <a:gd name="connsiteX48" fmla="*/ 4515192 w 6816723"/>
                <a:gd name="connsiteY48" fmla="*/ 708760 h 1807617"/>
                <a:gd name="connsiteX49" fmla="*/ 4491964 w 6816723"/>
                <a:gd name="connsiteY49" fmla="*/ 722946 h 1807617"/>
                <a:gd name="connsiteX50" fmla="*/ 4491595 w 6816723"/>
                <a:gd name="connsiteY50" fmla="*/ 723174 h 1807617"/>
                <a:gd name="connsiteX51" fmla="*/ 4421873 w 6816723"/>
                <a:gd name="connsiteY51" fmla="*/ 775612 h 1807617"/>
                <a:gd name="connsiteX52" fmla="*/ 4412678 w 6816723"/>
                <a:gd name="connsiteY52" fmla="*/ 783105 h 1807617"/>
                <a:gd name="connsiteX53" fmla="*/ 4147083 w 6816723"/>
                <a:gd name="connsiteY53" fmla="*/ 813674 h 1807617"/>
                <a:gd name="connsiteX54" fmla="*/ 4147083 w 6816723"/>
                <a:gd name="connsiteY54" fmla="*/ 813674 h 1807617"/>
                <a:gd name="connsiteX55" fmla="*/ 3991991 w 6816723"/>
                <a:gd name="connsiteY55" fmla="*/ 575791 h 1807617"/>
                <a:gd name="connsiteX56" fmla="*/ 3990353 w 6816723"/>
                <a:gd name="connsiteY56" fmla="*/ 542835 h 1807617"/>
                <a:gd name="connsiteX57" fmla="*/ 3820796 w 6816723"/>
                <a:gd name="connsiteY57" fmla="*/ 175056 h 1807617"/>
                <a:gd name="connsiteX58" fmla="*/ 3820516 w 6816723"/>
                <a:gd name="connsiteY58" fmla="*/ 174777 h 1807617"/>
                <a:gd name="connsiteX59" fmla="*/ 3803689 w 6816723"/>
                <a:gd name="connsiteY59" fmla="*/ 158508 h 1807617"/>
                <a:gd name="connsiteX60" fmla="*/ 3801530 w 6816723"/>
                <a:gd name="connsiteY60" fmla="*/ 156464 h 1807617"/>
                <a:gd name="connsiteX61" fmla="*/ 3785833 w 6816723"/>
                <a:gd name="connsiteY61" fmla="*/ 142544 h 1807617"/>
                <a:gd name="connsiteX62" fmla="*/ 3781756 w 6816723"/>
                <a:gd name="connsiteY62" fmla="*/ 139014 h 1807617"/>
                <a:gd name="connsiteX63" fmla="*/ 3767252 w 6816723"/>
                <a:gd name="connsiteY63" fmla="*/ 127228 h 1807617"/>
                <a:gd name="connsiteX64" fmla="*/ 3761220 w 6816723"/>
                <a:gd name="connsiteY64" fmla="*/ 122453 h 1807617"/>
                <a:gd name="connsiteX65" fmla="*/ 3747898 w 6816723"/>
                <a:gd name="connsiteY65" fmla="*/ 112535 h 1807617"/>
                <a:gd name="connsiteX66" fmla="*/ 3740011 w 6816723"/>
                <a:gd name="connsiteY66" fmla="*/ 106820 h 1807617"/>
                <a:gd name="connsiteX67" fmla="*/ 3727781 w 6816723"/>
                <a:gd name="connsiteY67" fmla="*/ 98526 h 1807617"/>
                <a:gd name="connsiteX68" fmla="*/ 3718154 w 6816723"/>
                <a:gd name="connsiteY68" fmla="*/ 92164 h 1807617"/>
                <a:gd name="connsiteX69" fmla="*/ 3706864 w 6816723"/>
                <a:gd name="connsiteY69" fmla="*/ 85204 h 1807617"/>
                <a:gd name="connsiteX70" fmla="*/ 3695714 w 6816723"/>
                <a:gd name="connsiteY70" fmla="*/ 78511 h 1807617"/>
                <a:gd name="connsiteX71" fmla="*/ 3685160 w 6816723"/>
                <a:gd name="connsiteY71" fmla="*/ 72631 h 1807617"/>
                <a:gd name="connsiteX72" fmla="*/ 3672727 w 6816723"/>
                <a:gd name="connsiteY72" fmla="*/ 65900 h 1807617"/>
                <a:gd name="connsiteX73" fmla="*/ 3662681 w 6816723"/>
                <a:gd name="connsiteY73" fmla="*/ 60858 h 1807617"/>
                <a:gd name="connsiteX74" fmla="*/ 3649194 w 6816723"/>
                <a:gd name="connsiteY74" fmla="*/ 54318 h 1807617"/>
                <a:gd name="connsiteX75" fmla="*/ 3639516 w 6816723"/>
                <a:gd name="connsiteY75" fmla="*/ 49987 h 1807617"/>
                <a:gd name="connsiteX76" fmla="*/ 3625191 w 6816723"/>
                <a:gd name="connsiteY76" fmla="*/ 43802 h 1807617"/>
                <a:gd name="connsiteX77" fmla="*/ 3615602 w 6816723"/>
                <a:gd name="connsiteY77" fmla="*/ 40005 h 1807617"/>
                <a:gd name="connsiteX78" fmla="*/ 3600781 w 6816723"/>
                <a:gd name="connsiteY78" fmla="*/ 34392 h 1807617"/>
                <a:gd name="connsiteX79" fmla="*/ 3590926 w 6816723"/>
                <a:gd name="connsiteY79" fmla="*/ 31001 h 1807617"/>
                <a:gd name="connsiteX80" fmla="*/ 3575940 w 6816723"/>
                <a:gd name="connsiteY80" fmla="*/ 26073 h 1807617"/>
                <a:gd name="connsiteX81" fmla="*/ 3565666 w 6816723"/>
                <a:gd name="connsiteY81" fmla="*/ 23051 h 1807617"/>
                <a:gd name="connsiteX82" fmla="*/ 3550718 w 6816723"/>
                <a:gd name="connsiteY82" fmla="*/ 18872 h 1807617"/>
                <a:gd name="connsiteX83" fmla="*/ 3539733 w 6816723"/>
                <a:gd name="connsiteY83" fmla="*/ 16180 h 1807617"/>
                <a:gd name="connsiteX84" fmla="*/ 3525166 w 6816723"/>
                <a:gd name="connsiteY84" fmla="*/ 12827 h 1807617"/>
                <a:gd name="connsiteX85" fmla="*/ 3513279 w 6816723"/>
                <a:gd name="connsiteY85" fmla="*/ 10490 h 1807617"/>
                <a:gd name="connsiteX86" fmla="*/ 3499233 w 6816723"/>
                <a:gd name="connsiteY86" fmla="*/ 7925 h 1807617"/>
                <a:gd name="connsiteX87" fmla="*/ 3486291 w 6816723"/>
                <a:gd name="connsiteY87" fmla="*/ 5994 h 1807617"/>
                <a:gd name="connsiteX88" fmla="*/ 3473020 w 6816723"/>
                <a:gd name="connsiteY88" fmla="*/ 4204 h 1807617"/>
                <a:gd name="connsiteX89" fmla="*/ 3458897 w 6816723"/>
                <a:gd name="connsiteY89" fmla="*/ 2756 h 1807617"/>
                <a:gd name="connsiteX90" fmla="*/ 3450554 w 6816723"/>
                <a:gd name="connsiteY90" fmla="*/ 1892 h 1807617"/>
                <a:gd name="connsiteX91" fmla="*/ 3446959 w 6816723"/>
                <a:gd name="connsiteY91" fmla="*/ 1715 h 1807617"/>
                <a:gd name="connsiteX92" fmla="*/ 3441371 w 6816723"/>
                <a:gd name="connsiteY92" fmla="*/ 1232 h 1807617"/>
                <a:gd name="connsiteX93" fmla="*/ 3427071 w 6816723"/>
                <a:gd name="connsiteY93" fmla="*/ 699 h 1807617"/>
                <a:gd name="connsiteX94" fmla="*/ 3413317 w 6816723"/>
                <a:gd name="connsiteY94" fmla="*/ 191 h 1807617"/>
                <a:gd name="connsiteX95" fmla="*/ 3394877 w 6816723"/>
                <a:gd name="connsiteY95" fmla="*/ 279 h 1807617"/>
                <a:gd name="connsiteX96" fmla="*/ 3380551 w 6816723"/>
                <a:gd name="connsiteY96" fmla="*/ 495 h 1807617"/>
                <a:gd name="connsiteX97" fmla="*/ 3363571 w 6816723"/>
                <a:gd name="connsiteY97" fmla="*/ 1524 h 1807617"/>
                <a:gd name="connsiteX98" fmla="*/ 3348242 w 6816723"/>
                <a:gd name="connsiteY98" fmla="*/ 2578 h 1807617"/>
                <a:gd name="connsiteX99" fmla="*/ 3333765 w 6816723"/>
                <a:gd name="connsiteY99" fmla="*/ 4255 h 1807617"/>
                <a:gd name="connsiteX100" fmla="*/ 3316467 w 6816723"/>
                <a:gd name="connsiteY100" fmla="*/ 6363 h 1807617"/>
                <a:gd name="connsiteX101" fmla="*/ 3309520 w 6816723"/>
                <a:gd name="connsiteY101" fmla="*/ 7569 h 1807617"/>
                <a:gd name="connsiteX102" fmla="*/ 3230120 w 6816723"/>
                <a:gd name="connsiteY102" fmla="*/ 25971 h 1807617"/>
                <a:gd name="connsiteX103" fmla="*/ 3227212 w 6816723"/>
                <a:gd name="connsiteY103" fmla="*/ 26810 h 1807617"/>
                <a:gd name="connsiteX104" fmla="*/ 3203730 w 6816723"/>
                <a:gd name="connsiteY104" fmla="*/ 34823 h 1807617"/>
                <a:gd name="connsiteX105" fmla="*/ 3198332 w 6816723"/>
                <a:gd name="connsiteY105" fmla="*/ 36716 h 1807617"/>
                <a:gd name="connsiteX106" fmla="*/ 3176171 w 6816723"/>
                <a:gd name="connsiteY106" fmla="*/ 45568 h 1807617"/>
                <a:gd name="connsiteX107" fmla="*/ 3170202 w 6816723"/>
                <a:gd name="connsiteY107" fmla="*/ 48019 h 1807617"/>
                <a:gd name="connsiteX108" fmla="*/ 3148726 w 6816723"/>
                <a:gd name="connsiteY108" fmla="*/ 57899 h 1807617"/>
                <a:gd name="connsiteX109" fmla="*/ 3142884 w 6816723"/>
                <a:gd name="connsiteY109" fmla="*/ 60668 h 1807617"/>
                <a:gd name="connsiteX110" fmla="*/ 3121980 w 6816723"/>
                <a:gd name="connsiteY110" fmla="*/ 71590 h 1807617"/>
                <a:gd name="connsiteX111" fmla="*/ 3116341 w 6816723"/>
                <a:gd name="connsiteY111" fmla="*/ 74650 h 1807617"/>
                <a:gd name="connsiteX112" fmla="*/ 3095945 w 6816723"/>
                <a:gd name="connsiteY112" fmla="*/ 86652 h 1807617"/>
                <a:gd name="connsiteX113" fmla="*/ 3090700 w 6816723"/>
                <a:gd name="connsiteY113" fmla="*/ 89865 h 1807617"/>
                <a:gd name="connsiteX114" fmla="*/ 3070685 w 6816723"/>
                <a:gd name="connsiteY114" fmla="*/ 103035 h 1807617"/>
                <a:gd name="connsiteX115" fmla="*/ 3065986 w 6816723"/>
                <a:gd name="connsiteY115" fmla="*/ 106273 h 1807617"/>
                <a:gd name="connsiteX116" fmla="*/ 3046326 w 6816723"/>
                <a:gd name="connsiteY116" fmla="*/ 120662 h 1807617"/>
                <a:gd name="connsiteX117" fmla="*/ 3042250 w 6816723"/>
                <a:gd name="connsiteY117" fmla="*/ 123787 h 1807617"/>
                <a:gd name="connsiteX118" fmla="*/ 3022882 w 6816723"/>
                <a:gd name="connsiteY118" fmla="*/ 139484 h 1807617"/>
                <a:gd name="connsiteX119" fmla="*/ 3019567 w 6816723"/>
                <a:gd name="connsiteY119" fmla="*/ 142329 h 1807617"/>
                <a:gd name="connsiteX120" fmla="*/ 3000429 w 6816723"/>
                <a:gd name="connsiteY120" fmla="*/ 159486 h 1807617"/>
                <a:gd name="connsiteX121" fmla="*/ 2998003 w 6816723"/>
                <a:gd name="connsiteY121" fmla="*/ 161798 h 1807617"/>
                <a:gd name="connsiteX122" fmla="*/ 2979016 w 6816723"/>
                <a:gd name="connsiteY122" fmla="*/ 180581 h 1807617"/>
                <a:gd name="connsiteX123" fmla="*/ 2977632 w 6816723"/>
                <a:gd name="connsiteY123" fmla="*/ 182054 h 1807617"/>
                <a:gd name="connsiteX124" fmla="*/ 2958709 w 6816723"/>
                <a:gd name="connsiteY124" fmla="*/ 202730 h 1807617"/>
                <a:gd name="connsiteX125" fmla="*/ 2958531 w 6816723"/>
                <a:gd name="connsiteY125" fmla="*/ 202946 h 1807617"/>
                <a:gd name="connsiteX126" fmla="*/ 2813955 w 6816723"/>
                <a:gd name="connsiteY126" fmla="*/ 590904 h 1807617"/>
                <a:gd name="connsiteX127" fmla="*/ 2673912 w 6816723"/>
                <a:gd name="connsiteY127" fmla="*/ 807007 h 1807617"/>
                <a:gd name="connsiteX128" fmla="*/ 2642620 w 6816723"/>
                <a:gd name="connsiteY128" fmla="*/ 821015 h 1807617"/>
                <a:gd name="connsiteX129" fmla="*/ 2393129 w 6816723"/>
                <a:gd name="connsiteY129" fmla="*/ 783804 h 1807617"/>
                <a:gd name="connsiteX130" fmla="*/ 1996064 w 6816723"/>
                <a:gd name="connsiteY130" fmla="*/ 629461 h 1807617"/>
                <a:gd name="connsiteX131" fmla="*/ 1608144 w 6816723"/>
                <a:gd name="connsiteY131" fmla="*/ 775612 h 1807617"/>
                <a:gd name="connsiteX132" fmla="*/ 1338333 w 6816723"/>
                <a:gd name="connsiteY132" fmla="*/ 815998 h 1807617"/>
                <a:gd name="connsiteX133" fmla="*/ 1333977 w 6816723"/>
                <a:gd name="connsiteY133" fmla="*/ 814055 h 1807617"/>
                <a:gd name="connsiteX134" fmla="*/ 1178034 w 6816723"/>
                <a:gd name="connsiteY134" fmla="*/ 575817 h 1807617"/>
                <a:gd name="connsiteX135" fmla="*/ 1176662 w 6816723"/>
                <a:gd name="connsiteY135" fmla="*/ 546403 h 1807617"/>
                <a:gd name="connsiteX136" fmla="*/ 636825 w 6816723"/>
                <a:gd name="connsiteY136" fmla="*/ 1892 h 1807617"/>
                <a:gd name="connsiteX137" fmla="*/ 1916 w 6816723"/>
                <a:gd name="connsiteY137" fmla="*/ 637132 h 1807617"/>
                <a:gd name="connsiteX138" fmla="*/ 544929 w 6816723"/>
                <a:gd name="connsiteY138" fmla="*/ 1176576 h 1807617"/>
                <a:gd name="connsiteX139" fmla="*/ 975203 w 6816723"/>
                <a:gd name="connsiteY139" fmla="*/ 1033612 h 1807617"/>
                <a:gd name="connsiteX140" fmla="*/ 1252037 w 6816723"/>
                <a:gd name="connsiteY140" fmla="*/ 993976 h 1807617"/>
                <a:gd name="connsiteX141" fmla="*/ 1407141 w 6816723"/>
                <a:gd name="connsiteY141" fmla="*/ 1231846 h 1807617"/>
                <a:gd name="connsiteX142" fmla="*/ 1411688 w 6816723"/>
                <a:gd name="connsiteY142" fmla="*/ 1293733 h 1807617"/>
                <a:gd name="connsiteX143" fmla="*/ 1928386 w 6816723"/>
                <a:gd name="connsiteY143" fmla="*/ 1803815 h 1807617"/>
                <a:gd name="connsiteX144" fmla="*/ 2585152 w 6816723"/>
                <a:gd name="connsiteY144" fmla="*/ 1218537 h 1807617"/>
                <a:gd name="connsiteX145" fmla="*/ 2585152 w 6816723"/>
                <a:gd name="connsiteY145" fmla="*/ 1217013 h 1807617"/>
                <a:gd name="connsiteX146" fmla="*/ 2725207 w 6816723"/>
                <a:gd name="connsiteY146" fmla="*/ 1000643 h 1807617"/>
                <a:gd name="connsiteX147" fmla="*/ 2756500 w 6816723"/>
                <a:gd name="connsiteY147" fmla="*/ 986648 h 1807617"/>
                <a:gd name="connsiteX148" fmla="*/ 3005991 w 6816723"/>
                <a:gd name="connsiteY148" fmla="*/ 1023846 h 1807617"/>
                <a:gd name="connsiteX149" fmla="*/ 3154695 w 6816723"/>
                <a:gd name="connsiteY149" fmla="*/ 1123096 h 1807617"/>
                <a:gd name="connsiteX150" fmla="*/ 3156448 w 6816723"/>
                <a:gd name="connsiteY150" fmla="*/ 1123922 h 1807617"/>
                <a:gd name="connsiteX151" fmla="*/ 3174913 w 6816723"/>
                <a:gd name="connsiteY151" fmla="*/ 1132037 h 1807617"/>
                <a:gd name="connsiteX152" fmla="*/ 3181771 w 6816723"/>
                <a:gd name="connsiteY152" fmla="*/ 1134945 h 1807617"/>
                <a:gd name="connsiteX153" fmla="*/ 3196491 w 6816723"/>
                <a:gd name="connsiteY153" fmla="*/ 1140648 h 1807617"/>
                <a:gd name="connsiteX154" fmla="*/ 3207819 w 6816723"/>
                <a:gd name="connsiteY154" fmla="*/ 1144852 h 1807617"/>
                <a:gd name="connsiteX155" fmla="*/ 3219312 w 6816723"/>
                <a:gd name="connsiteY155" fmla="*/ 1148712 h 1807617"/>
                <a:gd name="connsiteX156" fmla="*/ 3234337 w 6816723"/>
                <a:gd name="connsiteY156" fmla="*/ 1153487 h 1807617"/>
                <a:gd name="connsiteX157" fmla="*/ 3243354 w 6816723"/>
                <a:gd name="connsiteY157" fmla="*/ 1156078 h 1807617"/>
                <a:gd name="connsiteX158" fmla="*/ 3261260 w 6816723"/>
                <a:gd name="connsiteY158" fmla="*/ 1160866 h 1807617"/>
                <a:gd name="connsiteX159" fmla="*/ 3268474 w 6816723"/>
                <a:gd name="connsiteY159" fmla="*/ 1162593 h 1807617"/>
                <a:gd name="connsiteX160" fmla="*/ 3288311 w 6816723"/>
                <a:gd name="connsiteY160" fmla="*/ 1166911 h 1807617"/>
                <a:gd name="connsiteX161" fmla="*/ 3294750 w 6816723"/>
                <a:gd name="connsiteY161" fmla="*/ 1168143 h 1807617"/>
                <a:gd name="connsiteX162" fmla="*/ 3315324 w 6816723"/>
                <a:gd name="connsiteY162" fmla="*/ 1171598 h 1807617"/>
                <a:gd name="connsiteX163" fmla="*/ 3322081 w 6816723"/>
                <a:gd name="connsiteY163" fmla="*/ 1172563 h 1807617"/>
                <a:gd name="connsiteX164" fmla="*/ 3341931 w 6816723"/>
                <a:gd name="connsiteY164" fmla="*/ 1174950 h 1807617"/>
                <a:gd name="connsiteX165" fmla="*/ 3350592 w 6816723"/>
                <a:gd name="connsiteY165" fmla="*/ 1175789 h 1807617"/>
                <a:gd name="connsiteX166" fmla="*/ 3358656 w 6816723"/>
                <a:gd name="connsiteY166" fmla="*/ 1176576 h 1807617"/>
                <a:gd name="connsiteX167" fmla="*/ 3367039 w 6816723"/>
                <a:gd name="connsiteY167" fmla="*/ 1176970 h 1807617"/>
                <a:gd name="connsiteX168" fmla="*/ 3382050 w 6816723"/>
                <a:gd name="connsiteY168" fmla="*/ 1177694 h 1807617"/>
                <a:gd name="connsiteX169" fmla="*/ 3395931 w 6816723"/>
                <a:gd name="connsiteY169" fmla="*/ 1178024 h 1807617"/>
                <a:gd name="connsiteX170" fmla="*/ 3403043 w 6816723"/>
                <a:gd name="connsiteY170" fmla="*/ 1178201 h 1807617"/>
                <a:gd name="connsiteX171" fmla="*/ 3412644 w 6816723"/>
                <a:gd name="connsiteY171" fmla="*/ 1177973 h 1807617"/>
                <a:gd name="connsiteX172" fmla="*/ 3424366 w 6816723"/>
                <a:gd name="connsiteY172" fmla="*/ 1177694 h 1807617"/>
                <a:gd name="connsiteX173" fmla="*/ 3442654 w 6816723"/>
                <a:gd name="connsiteY173" fmla="*/ 1176716 h 1807617"/>
                <a:gd name="connsiteX174" fmla="*/ 3452751 w 6816723"/>
                <a:gd name="connsiteY174" fmla="*/ 1176030 h 1807617"/>
                <a:gd name="connsiteX175" fmla="*/ 3473591 w 6816723"/>
                <a:gd name="connsiteY175" fmla="*/ 1173845 h 1807617"/>
                <a:gd name="connsiteX176" fmla="*/ 3480805 w 6816723"/>
                <a:gd name="connsiteY176" fmla="*/ 1173007 h 1807617"/>
                <a:gd name="connsiteX177" fmla="*/ 3565082 w 6816723"/>
                <a:gd name="connsiteY177" fmla="*/ 1155456 h 1807617"/>
                <a:gd name="connsiteX178" fmla="*/ 3566415 w 6816723"/>
                <a:gd name="connsiteY178" fmla="*/ 1155049 h 1807617"/>
                <a:gd name="connsiteX179" fmla="*/ 3591968 w 6816723"/>
                <a:gd name="connsiteY179" fmla="*/ 1147010 h 1807617"/>
                <a:gd name="connsiteX180" fmla="*/ 3595231 w 6816723"/>
                <a:gd name="connsiteY180" fmla="*/ 1145855 h 1807617"/>
                <a:gd name="connsiteX181" fmla="*/ 3618472 w 6816723"/>
                <a:gd name="connsiteY181" fmla="*/ 1137270 h 1807617"/>
                <a:gd name="connsiteX182" fmla="*/ 3622143 w 6816723"/>
                <a:gd name="connsiteY182" fmla="*/ 1135784 h 1807617"/>
                <a:gd name="connsiteX183" fmla="*/ 3644635 w 6816723"/>
                <a:gd name="connsiteY183" fmla="*/ 1126195 h 1807617"/>
                <a:gd name="connsiteX184" fmla="*/ 3647949 w 6816723"/>
                <a:gd name="connsiteY184" fmla="*/ 1124671 h 1807617"/>
                <a:gd name="connsiteX185" fmla="*/ 3670631 w 6816723"/>
                <a:gd name="connsiteY185" fmla="*/ 1113673 h 1807617"/>
                <a:gd name="connsiteX186" fmla="*/ 3672841 w 6816723"/>
                <a:gd name="connsiteY186" fmla="*/ 1112530 h 1807617"/>
                <a:gd name="connsiteX187" fmla="*/ 3696793 w 6816723"/>
                <a:gd name="connsiteY187" fmla="*/ 1099424 h 1807617"/>
                <a:gd name="connsiteX188" fmla="*/ 3696933 w 6816723"/>
                <a:gd name="connsiteY188" fmla="*/ 1099360 h 1807617"/>
                <a:gd name="connsiteX189" fmla="*/ 3786671 w 6816723"/>
                <a:gd name="connsiteY189" fmla="*/ 1035771 h 1807617"/>
                <a:gd name="connsiteX190" fmla="*/ 4024719 w 6816723"/>
                <a:gd name="connsiteY190" fmla="*/ 979676 h 1807617"/>
                <a:gd name="connsiteX191" fmla="*/ 4065765 w 6816723"/>
                <a:gd name="connsiteY191" fmla="*/ 993976 h 1807617"/>
                <a:gd name="connsiteX192" fmla="*/ 4220870 w 6816723"/>
                <a:gd name="connsiteY192" fmla="*/ 1231846 h 1807617"/>
                <a:gd name="connsiteX193" fmla="*/ 4225404 w 6816723"/>
                <a:gd name="connsiteY193" fmla="*/ 1293733 h 1807617"/>
                <a:gd name="connsiteX194" fmla="*/ 4227931 w 6816723"/>
                <a:gd name="connsiteY194" fmla="*/ 1308694 h 1807617"/>
                <a:gd name="connsiteX195" fmla="*/ 4230827 w 6816723"/>
                <a:gd name="connsiteY195" fmla="*/ 1325813 h 1807617"/>
                <a:gd name="connsiteX196" fmla="*/ 4239882 w 6816723"/>
                <a:gd name="connsiteY196" fmla="*/ 1366733 h 1807617"/>
                <a:gd name="connsiteX197" fmla="*/ 4240961 w 6816723"/>
                <a:gd name="connsiteY197" fmla="*/ 1370860 h 1807617"/>
                <a:gd name="connsiteX198" fmla="*/ 4582070 w 6816723"/>
                <a:gd name="connsiteY198" fmla="*/ 1761549 h 1807617"/>
                <a:gd name="connsiteX199" fmla="*/ 4584470 w 6816723"/>
                <a:gd name="connsiteY199" fmla="*/ 1762578 h 1807617"/>
                <a:gd name="connsiteX200" fmla="*/ 4611419 w 6816723"/>
                <a:gd name="connsiteY200" fmla="*/ 1773017 h 1807617"/>
                <a:gd name="connsiteX201" fmla="*/ 4634699 w 6816723"/>
                <a:gd name="connsiteY201" fmla="*/ 1780917 h 1807617"/>
                <a:gd name="connsiteX202" fmla="*/ 4653952 w 6816723"/>
                <a:gd name="connsiteY202" fmla="*/ 1786568 h 1807617"/>
                <a:gd name="connsiteX203" fmla="*/ 4686311 w 6816723"/>
                <a:gd name="connsiteY203" fmla="*/ 1794531 h 1807617"/>
                <a:gd name="connsiteX204" fmla="*/ 4700281 w 6816723"/>
                <a:gd name="connsiteY204" fmla="*/ 1797287 h 1807617"/>
                <a:gd name="connsiteX205" fmla="*/ 4739093 w 6816723"/>
                <a:gd name="connsiteY205" fmla="*/ 1803345 h 1807617"/>
                <a:gd name="connsiteX206" fmla="*/ 4742115 w 6816723"/>
                <a:gd name="connsiteY206" fmla="*/ 1803815 h 1807617"/>
                <a:gd name="connsiteX207" fmla="*/ 4751158 w 6816723"/>
                <a:gd name="connsiteY207" fmla="*/ 1804589 h 1807617"/>
                <a:gd name="connsiteX208" fmla="*/ 4762206 w 6816723"/>
                <a:gd name="connsiteY208" fmla="*/ 1805720 h 1807617"/>
                <a:gd name="connsiteX209" fmla="*/ 4768138 w 6816723"/>
                <a:gd name="connsiteY209" fmla="*/ 1806025 h 1807617"/>
                <a:gd name="connsiteX210" fmla="*/ 4786412 w 6816723"/>
                <a:gd name="connsiteY210" fmla="*/ 1806964 h 1807617"/>
                <a:gd name="connsiteX211" fmla="*/ 4801817 w 6816723"/>
                <a:gd name="connsiteY211" fmla="*/ 1807422 h 1807617"/>
                <a:gd name="connsiteX212" fmla="*/ 4818937 w 6816723"/>
                <a:gd name="connsiteY212" fmla="*/ 1807358 h 1807617"/>
                <a:gd name="connsiteX213" fmla="*/ 4835028 w 6816723"/>
                <a:gd name="connsiteY213" fmla="*/ 1806964 h 1807617"/>
                <a:gd name="connsiteX214" fmla="*/ 4850903 w 6816723"/>
                <a:gd name="connsiteY214" fmla="*/ 1806012 h 1807617"/>
                <a:gd name="connsiteX215" fmla="*/ 4867807 w 6816723"/>
                <a:gd name="connsiteY215" fmla="*/ 1804691 h 1807617"/>
                <a:gd name="connsiteX216" fmla="*/ 4882221 w 6816723"/>
                <a:gd name="connsiteY216" fmla="*/ 1803002 h 1807617"/>
                <a:gd name="connsiteX217" fmla="*/ 4900039 w 6816723"/>
                <a:gd name="connsiteY217" fmla="*/ 1800627 h 1807617"/>
                <a:gd name="connsiteX218" fmla="*/ 4912942 w 6816723"/>
                <a:gd name="connsiteY218" fmla="*/ 1798405 h 1807617"/>
                <a:gd name="connsiteX219" fmla="*/ 4931687 w 6816723"/>
                <a:gd name="connsiteY219" fmla="*/ 1794861 h 1807617"/>
                <a:gd name="connsiteX220" fmla="*/ 4942902 w 6816723"/>
                <a:gd name="connsiteY220" fmla="*/ 1792283 h 1807617"/>
                <a:gd name="connsiteX221" fmla="*/ 4962714 w 6816723"/>
                <a:gd name="connsiteY221" fmla="*/ 1787432 h 1807617"/>
                <a:gd name="connsiteX222" fmla="*/ 4972035 w 6816723"/>
                <a:gd name="connsiteY222" fmla="*/ 1784739 h 1807617"/>
                <a:gd name="connsiteX223" fmla="*/ 4993053 w 6816723"/>
                <a:gd name="connsiteY223" fmla="*/ 1778402 h 1807617"/>
                <a:gd name="connsiteX224" fmla="*/ 5000229 w 6816723"/>
                <a:gd name="connsiteY224" fmla="*/ 1775900 h 1807617"/>
                <a:gd name="connsiteX225" fmla="*/ 5022683 w 6816723"/>
                <a:gd name="connsiteY225" fmla="*/ 1767810 h 1807617"/>
                <a:gd name="connsiteX226" fmla="*/ 5027242 w 6816723"/>
                <a:gd name="connsiteY226" fmla="*/ 1765931 h 1807617"/>
                <a:gd name="connsiteX227" fmla="*/ 5051537 w 6816723"/>
                <a:gd name="connsiteY227" fmla="*/ 1755707 h 1807617"/>
                <a:gd name="connsiteX228" fmla="*/ 5052870 w 6816723"/>
                <a:gd name="connsiteY228" fmla="*/ 1755072 h 1807617"/>
                <a:gd name="connsiteX229" fmla="*/ 5398894 w 6816723"/>
                <a:gd name="connsiteY229" fmla="*/ 1216708 h 1807617"/>
                <a:gd name="connsiteX230" fmla="*/ 5538936 w 6816723"/>
                <a:gd name="connsiteY230" fmla="*/ 1000643 h 1807617"/>
                <a:gd name="connsiteX231" fmla="*/ 5570229 w 6816723"/>
                <a:gd name="connsiteY231" fmla="*/ 986648 h 1807617"/>
                <a:gd name="connsiteX232" fmla="*/ 5819707 w 6816723"/>
                <a:gd name="connsiteY232" fmla="*/ 1023846 h 1807617"/>
                <a:gd name="connsiteX233" fmla="*/ 6216772 w 6816723"/>
                <a:gd name="connsiteY233" fmla="*/ 1178201 h 1807617"/>
                <a:gd name="connsiteX234" fmla="*/ 6600400 w 6816723"/>
                <a:gd name="connsiteY234" fmla="*/ 1035771 h 1807617"/>
                <a:gd name="connsiteX235" fmla="*/ 6795354 w 6816723"/>
                <a:gd name="connsiteY235" fmla="*/ 733552 h 1807617"/>
                <a:gd name="connsiteX0" fmla="*/ 6808403 w 6808403"/>
                <a:gd name="connsiteY0" fmla="*/ 694313 h 1807617"/>
                <a:gd name="connsiteX1" fmla="*/ 6805720 w 6808403"/>
                <a:gd name="connsiteY1" fmla="*/ 575791 h 1807617"/>
                <a:gd name="connsiteX2" fmla="*/ 6804082 w 6808403"/>
                <a:gd name="connsiteY2" fmla="*/ 542835 h 1807617"/>
                <a:gd name="connsiteX3" fmla="*/ 6255113 w 6808403"/>
                <a:gd name="connsiteY3" fmla="*/ 1232 h 1807617"/>
                <a:gd name="connsiteX4" fmla="*/ 5627684 w 6808403"/>
                <a:gd name="connsiteY4" fmla="*/ 589113 h 1807617"/>
                <a:gd name="connsiteX5" fmla="*/ 5627684 w 6808403"/>
                <a:gd name="connsiteY5" fmla="*/ 590625 h 1807617"/>
                <a:gd name="connsiteX6" fmla="*/ 5487641 w 6808403"/>
                <a:gd name="connsiteY6" fmla="*/ 807007 h 1807617"/>
                <a:gd name="connsiteX7" fmla="*/ 5456349 w 6808403"/>
                <a:gd name="connsiteY7" fmla="*/ 821015 h 1807617"/>
                <a:gd name="connsiteX8" fmla="*/ 5206871 w 6808403"/>
                <a:gd name="connsiteY8" fmla="*/ 783804 h 1807617"/>
                <a:gd name="connsiteX9" fmla="*/ 5058065 w 6808403"/>
                <a:gd name="connsiteY9" fmla="*/ 684516 h 1807617"/>
                <a:gd name="connsiteX10" fmla="*/ 5056351 w 6808403"/>
                <a:gd name="connsiteY10" fmla="*/ 683703 h 1807617"/>
                <a:gd name="connsiteX11" fmla="*/ 5037973 w 6808403"/>
                <a:gd name="connsiteY11" fmla="*/ 675626 h 1807617"/>
                <a:gd name="connsiteX12" fmla="*/ 5030976 w 6808403"/>
                <a:gd name="connsiteY12" fmla="*/ 672667 h 1807617"/>
                <a:gd name="connsiteX13" fmla="*/ 5016396 w 6808403"/>
                <a:gd name="connsiteY13" fmla="*/ 667028 h 1807617"/>
                <a:gd name="connsiteX14" fmla="*/ 5004979 w 6808403"/>
                <a:gd name="connsiteY14" fmla="*/ 662799 h 1807617"/>
                <a:gd name="connsiteX15" fmla="*/ 4993549 w 6808403"/>
                <a:gd name="connsiteY15" fmla="*/ 658951 h 1807617"/>
                <a:gd name="connsiteX16" fmla="*/ 4978436 w 6808403"/>
                <a:gd name="connsiteY16" fmla="*/ 654137 h 1807617"/>
                <a:gd name="connsiteX17" fmla="*/ 4969546 w 6808403"/>
                <a:gd name="connsiteY17" fmla="*/ 651585 h 1807617"/>
                <a:gd name="connsiteX18" fmla="*/ 4951525 w 6808403"/>
                <a:gd name="connsiteY18" fmla="*/ 646771 h 1807617"/>
                <a:gd name="connsiteX19" fmla="*/ 4944413 w 6808403"/>
                <a:gd name="connsiteY19" fmla="*/ 645070 h 1807617"/>
                <a:gd name="connsiteX20" fmla="*/ 4924474 w 6808403"/>
                <a:gd name="connsiteY20" fmla="*/ 640726 h 1807617"/>
                <a:gd name="connsiteX21" fmla="*/ 4918111 w 6808403"/>
                <a:gd name="connsiteY21" fmla="*/ 639520 h 1807617"/>
                <a:gd name="connsiteX22" fmla="*/ 4897512 w 6808403"/>
                <a:gd name="connsiteY22" fmla="*/ 636053 h 1807617"/>
                <a:gd name="connsiteX23" fmla="*/ 4890730 w 6808403"/>
                <a:gd name="connsiteY23" fmla="*/ 635075 h 1807617"/>
                <a:gd name="connsiteX24" fmla="*/ 4870867 w 6808403"/>
                <a:gd name="connsiteY24" fmla="*/ 632687 h 1807617"/>
                <a:gd name="connsiteX25" fmla="*/ 4862269 w 6808403"/>
                <a:gd name="connsiteY25" fmla="*/ 631862 h 1807617"/>
                <a:gd name="connsiteX26" fmla="*/ 4854129 w 6808403"/>
                <a:gd name="connsiteY26" fmla="*/ 631074 h 1807617"/>
                <a:gd name="connsiteX27" fmla="*/ 4845734 w 6808403"/>
                <a:gd name="connsiteY27" fmla="*/ 630668 h 1807617"/>
                <a:gd name="connsiteX28" fmla="*/ 4830811 w 6808403"/>
                <a:gd name="connsiteY28" fmla="*/ 629969 h 1807617"/>
                <a:gd name="connsiteX29" fmla="*/ 4816854 w 6808403"/>
                <a:gd name="connsiteY29" fmla="*/ 629626 h 1807617"/>
                <a:gd name="connsiteX30" fmla="*/ 4809793 w 6808403"/>
                <a:gd name="connsiteY30" fmla="*/ 629461 h 1807617"/>
                <a:gd name="connsiteX31" fmla="*/ 4800357 w 6808403"/>
                <a:gd name="connsiteY31" fmla="*/ 629677 h 1807617"/>
                <a:gd name="connsiteX32" fmla="*/ 4788203 w 6808403"/>
                <a:gd name="connsiteY32" fmla="*/ 629969 h 1807617"/>
                <a:gd name="connsiteX33" fmla="*/ 4770309 w 6808403"/>
                <a:gd name="connsiteY33" fmla="*/ 630935 h 1807617"/>
                <a:gd name="connsiteX34" fmla="*/ 4759730 w 6808403"/>
                <a:gd name="connsiteY34" fmla="*/ 631658 h 1807617"/>
                <a:gd name="connsiteX35" fmla="*/ 4739765 w 6808403"/>
                <a:gd name="connsiteY35" fmla="*/ 633754 h 1807617"/>
                <a:gd name="connsiteX36" fmla="*/ 4731561 w 6808403"/>
                <a:gd name="connsiteY36" fmla="*/ 634719 h 1807617"/>
                <a:gd name="connsiteX37" fmla="*/ 4707292 w 6808403"/>
                <a:gd name="connsiteY37" fmla="*/ 638491 h 1807617"/>
                <a:gd name="connsiteX38" fmla="*/ 4703774 w 6808403"/>
                <a:gd name="connsiteY38" fmla="*/ 639075 h 1807617"/>
                <a:gd name="connsiteX39" fmla="*/ 4619966 w 6808403"/>
                <a:gd name="connsiteY39" fmla="*/ 660932 h 1807617"/>
                <a:gd name="connsiteX40" fmla="*/ 4619662 w 6808403"/>
                <a:gd name="connsiteY40" fmla="*/ 661046 h 1807617"/>
                <a:gd name="connsiteX41" fmla="*/ 4593513 w 6808403"/>
                <a:gd name="connsiteY41" fmla="*/ 670711 h 1807617"/>
                <a:gd name="connsiteX42" fmla="*/ 4591455 w 6808403"/>
                <a:gd name="connsiteY42" fmla="*/ 671549 h 1807617"/>
                <a:gd name="connsiteX43" fmla="*/ 4567567 w 6808403"/>
                <a:gd name="connsiteY43" fmla="*/ 681747 h 1807617"/>
                <a:gd name="connsiteX44" fmla="*/ 4564913 w 6808403"/>
                <a:gd name="connsiteY44" fmla="*/ 682979 h 1807617"/>
                <a:gd name="connsiteX45" fmla="*/ 4542002 w 6808403"/>
                <a:gd name="connsiteY45" fmla="*/ 694091 h 1807617"/>
                <a:gd name="connsiteX46" fmla="*/ 4539601 w 6808403"/>
                <a:gd name="connsiteY46" fmla="*/ 695349 h 1807617"/>
                <a:gd name="connsiteX47" fmla="*/ 4516856 w 6808403"/>
                <a:gd name="connsiteY47" fmla="*/ 707795 h 1807617"/>
                <a:gd name="connsiteX48" fmla="*/ 4515192 w 6808403"/>
                <a:gd name="connsiteY48" fmla="*/ 708760 h 1807617"/>
                <a:gd name="connsiteX49" fmla="*/ 4491964 w 6808403"/>
                <a:gd name="connsiteY49" fmla="*/ 722946 h 1807617"/>
                <a:gd name="connsiteX50" fmla="*/ 4491595 w 6808403"/>
                <a:gd name="connsiteY50" fmla="*/ 723174 h 1807617"/>
                <a:gd name="connsiteX51" fmla="*/ 4421873 w 6808403"/>
                <a:gd name="connsiteY51" fmla="*/ 775612 h 1807617"/>
                <a:gd name="connsiteX52" fmla="*/ 4412678 w 6808403"/>
                <a:gd name="connsiteY52" fmla="*/ 783105 h 1807617"/>
                <a:gd name="connsiteX53" fmla="*/ 4147083 w 6808403"/>
                <a:gd name="connsiteY53" fmla="*/ 813674 h 1807617"/>
                <a:gd name="connsiteX54" fmla="*/ 4147083 w 6808403"/>
                <a:gd name="connsiteY54" fmla="*/ 813674 h 1807617"/>
                <a:gd name="connsiteX55" fmla="*/ 3991991 w 6808403"/>
                <a:gd name="connsiteY55" fmla="*/ 575791 h 1807617"/>
                <a:gd name="connsiteX56" fmla="*/ 3990353 w 6808403"/>
                <a:gd name="connsiteY56" fmla="*/ 542835 h 1807617"/>
                <a:gd name="connsiteX57" fmla="*/ 3820796 w 6808403"/>
                <a:gd name="connsiteY57" fmla="*/ 175056 h 1807617"/>
                <a:gd name="connsiteX58" fmla="*/ 3820516 w 6808403"/>
                <a:gd name="connsiteY58" fmla="*/ 174777 h 1807617"/>
                <a:gd name="connsiteX59" fmla="*/ 3803689 w 6808403"/>
                <a:gd name="connsiteY59" fmla="*/ 158508 h 1807617"/>
                <a:gd name="connsiteX60" fmla="*/ 3801530 w 6808403"/>
                <a:gd name="connsiteY60" fmla="*/ 156464 h 1807617"/>
                <a:gd name="connsiteX61" fmla="*/ 3785833 w 6808403"/>
                <a:gd name="connsiteY61" fmla="*/ 142544 h 1807617"/>
                <a:gd name="connsiteX62" fmla="*/ 3781756 w 6808403"/>
                <a:gd name="connsiteY62" fmla="*/ 139014 h 1807617"/>
                <a:gd name="connsiteX63" fmla="*/ 3767252 w 6808403"/>
                <a:gd name="connsiteY63" fmla="*/ 127228 h 1807617"/>
                <a:gd name="connsiteX64" fmla="*/ 3761220 w 6808403"/>
                <a:gd name="connsiteY64" fmla="*/ 122453 h 1807617"/>
                <a:gd name="connsiteX65" fmla="*/ 3747898 w 6808403"/>
                <a:gd name="connsiteY65" fmla="*/ 112535 h 1807617"/>
                <a:gd name="connsiteX66" fmla="*/ 3740011 w 6808403"/>
                <a:gd name="connsiteY66" fmla="*/ 106820 h 1807617"/>
                <a:gd name="connsiteX67" fmla="*/ 3727781 w 6808403"/>
                <a:gd name="connsiteY67" fmla="*/ 98526 h 1807617"/>
                <a:gd name="connsiteX68" fmla="*/ 3718154 w 6808403"/>
                <a:gd name="connsiteY68" fmla="*/ 92164 h 1807617"/>
                <a:gd name="connsiteX69" fmla="*/ 3706864 w 6808403"/>
                <a:gd name="connsiteY69" fmla="*/ 85204 h 1807617"/>
                <a:gd name="connsiteX70" fmla="*/ 3695714 w 6808403"/>
                <a:gd name="connsiteY70" fmla="*/ 78511 h 1807617"/>
                <a:gd name="connsiteX71" fmla="*/ 3685160 w 6808403"/>
                <a:gd name="connsiteY71" fmla="*/ 72631 h 1807617"/>
                <a:gd name="connsiteX72" fmla="*/ 3672727 w 6808403"/>
                <a:gd name="connsiteY72" fmla="*/ 65900 h 1807617"/>
                <a:gd name="connsiteX73" fmla="*/ 3662681 w 6808403"/>
                <a:gd name="connsiteY73" fmla="*/ 60858 h 1807617"/>
                <a:gd name="connsiteX74" fmla="*/ 3649194 w 6808403"/>
                <a:gd name="connsiteY74" fmla="*/ 54318 h 1807617"/>
                <a:gd name="connsiteX75" fmla="*/ 3639516 w 6808403"/>
                <a:gd name="connsiteY75" fmla="*/ 49987 h 1807617"/>
                <a:gd name="connsiteX76" fmla="*/ 3625191 w 6808403"/>
                <a:gd name="connsiteY76" fmla="*/ 43802 h 1807617"/>
                <a:gd name="connsiteX77" fmla="*/ 3615602 w 6808403"/>
                <a:gd name="connsiteY77" fmla="*/ 40005 h 1807617"/>
                <a:gd name="connsiteX78" fmla="*/ 3600781 w 6808403"/>
                <a:gd name="connsiteY78" fmla="*/ 34392 h 1807617"/>
                <a:gd name="connsiteX79" fmla="*/ 3590926 w 6808403"/>
                <a:gd name="connsiteY79" fmla="*/ 31001 h 1807617"/>
                <a:gd name="connsiteX80" fmla="*/ 3575940 w 6808403"/>
                <a:gd name="connsiteY80" fmla="*/ 26073 h 1807617"/>
                <a:gd name="connsiteX81" fmla="*/ 3565666 w 6808403"/>
                <a:gd name="connsiteY81" fmla="*/ 23051 h 1807617"/>
                <a:gd name="connsiteX82" fmla="*/ 3550718 w 6808403"/>
                <a:gd name="connsiteY82" fmla="*/ 18872 h 1807617"/>
                <a:gd name="connsiteX83" fmla="*/ 3539733 w 6808403"/>
                <a:gd name="connsiteY83" fmla="*/ 16180 h 1807617"/>
                <a:gd name="connsiteX84" fmla="*/ 3525166 w 6808403"/>
                <a:gd name="connsiteY84" fmla="*/ 12827 h 1807617"/>
                <a:gd name="connsiteX85" fmla="*/ 3513279 w 6808403"/>
                <a:gd name="connsiteY85" fmla="*/ 10490 h 1807617"/>
                <a:gd name="connsiteX86" fmla="*/ 3499233 w 6808403"/>
                <a:gd name="connsiteY86" fmla="*/ 7925 h 1807617"/>
                <a:gd name="connsiteX87" fmla="*/ 3486291 w 6808403"/>
                <a:gd name="connsiteY87" fmla="*/ 5994 h 1807617"/>
                <a:gd name="connsiteX88" fmla="*/ 3473020 w 6808403"/>
                <a:gd name="connsiteY88" fmla="*/ 4204 h 1807617"/>
                <a:gd name="connsiteX89" fmla="*/ 3458897 w 6808403"/>
                <a:gd name="connsiteY89" fmla="*/ 2756 h 1807617"/>
                <a:gd name="connsiteX90" fmla="*/ 3450554 w 6808403"/>
                <a:gd name="connsiteY90" fmla="*/ 1892 h 1807617"/>
                <a:gd name="connsiteX91" fmla="*/ 3446959 w 6808403"/>
                <a:gd name="connsiteY91" fmla="*/ 1715 h 1807617"/>
                <a:gd name="connsiteX92" fmla="*/ 3441371 w 6808403"/>
                <a:gd name="connsiteY92" fmla="*/ 1232 h 1807617"/>
                <a:gd name="connsiteX93" fmla="*/ 3427071 w 6808403"/>
                <a:gd name="connsiteY93" fmla="*/ 699 h 1807617"/>
                <a:gd name="connsiteX94" fmla="*/ 3413317 w 6808403"/>
                <a:gd name="connsiteY94" fmla="*/ 191 h 1807617"/>
                <a:gd name="connsiteX95" fmla="*/ 3394877 w 6808403"/>
                <a:gd name="connsiteY95" fmla="*/ 279 h 1807617"/>
                <a:gd name="connsiteX96" fmla="*/ 3380551 w 6808403"/>
                <a:gd name="connsiteY96" fmla="*/ 495 h 1807617"/>
                <a:gd name="connsiteX97" fmla="*/ 3363571 w 6808403"/>
                <a:gd name="connsiteY97" fmla="*/ 1524 h 1807617"/>
                <a:gd name="connsiteX98" fmla="*/ 3348242 w 6808403"/>
                <a:gd name="connsiteY98" fmla="*/ 2578 h 1807617"/>
                <a:gd name="connsiteX99" fmla="*/ 3333765 w 6808403"/>
                <a:gd name="connsiteY99" fmla="*/ 4255 h 1807617"/>
                <a:gd name="connsiteX100" fmla="*/ 3316467 w 6808403"/>
                <a:gd name="connsiteY100" fmla="*/ 6363 h 1807617"/>
                <a:gd name="connsiteX101" fmla="*/ 3309520 w 6808403"/>
                <a:gd name="connsiteY101" fmla="*/ 7569 h 1807617"/>
                <a:gd name="connsiteX102" fmla="*/ 3230120 w 6808403"/>
                <a:gd name="connsiteY102" fmla="*/ 25971 h 1807617"/>
                <a:gd name="connsiteX103" fmla="*/ 3227212 w 6808403"/>
                <a:gd name="connsiteY103" fmla="*/ 26810 h 1807617"/>
                <a:gd name="connsiteX104" fmla="*/ 3203730 w 6808403"/>
                <a:gd name="connsiteY104" fmla="*/ 34823 h 1807617"/>
                <a:gd name="connsiteX105" fmla="*/ 3198332 w 6808403"/>
                <a:gd name="connsiteY105" fmla="*/ 36716 h 1807617"/>
                <a:gd name="connsiteX106" fmla="*/ 3176171 w 6808403"/>
                <a:gd name="connsiteY106" fmla="*/ 45568 h 1807617"/>
                <a:gd name="connsiteX107" fmla="*/ 3170202 w 6808403"/>
                <a:gd name="connsiteY107" fmla="*/ 48019 h 1807617"/>
                <a:gd name="connsiteX108" fmla="*/ 3148726 w 6808403"/>
                <a:gd name="connsiteY108" fmla="*/ 57899 h 1807617"/>
                <a:gd name="connsiteX109" fmla="*/ 3142884 w 6808403"/>
                <a:gd name="connsiteY109" fmla="*/ 60668 h 1807617"/>
                <a:gd name="connsiteX110" fmla="*/ 3121980 w 6808403"/>
                <a:gd name="connsiteY110" fmla="*/ 71590 h 1807617"/>
                <a:gd name="connsiteX111" fmla="*/ 3116341 w 6808403"/>
                <a:gd name="connsiteY111" fmla="*/ 74650 h 1807617"/>
                <a:gd name="connsiteX112" fmla="*/ 3095945 w 6808403"/>
                <a:gd name="connsiteY112" fmla="*/ 86652 h 1807617"/>
                <a:gd name="connsiteX113" fmla="*/ 3090700 w 6808403"/>
                <a:gd name="connsiteY113" fmla="*/ 89865 h 1807617"/>
                <a:gd name="connsiteX114" fmla="*/ 3070685 w 6808403"/>
                <a:gd name="connsiteY114" fmla="*/ 103035 h 1807617"/>
                <a:gd name="connsiteX115" fmla="*/ 3065986 w 6808403"/>
                <a:gd name="connsiteY115" fmla="*/ 106273 h 1807617"/>
                <a:gd name="connsiteX116" fmla="*/ 3046326 w 6808403"/>
                <a:gd name="connsiteY116" fmla="*/ 120662 h 1807617"/>
                <a:gd name="connsiteX117" fmla="*/ 3042250 w 6808403"/>
                <a:gd name="connsiteY117" fmla="*/ 123787 h 1807617"/>
                <a:gd name="connsiteX118" fmla="*/ 3022882 w 6808403"/>
                <a:gd name="connsiteY118" fmla="*/ 139484 h 1807617"/>
                <a:gd name="connsiteX119" fmla="*/ 3019567 w 6808403"/>
                <a:gd name="connsiteY119" fmla="*/ 142329 h 1807617"/>
                <a:gd name="connsiteX120" fmla="*/ 3000429 w 6808403"/>
                <a:gd name="connsiteY120" fmla="*/ 159486 h 1807617"/>
                <a:gd name="connsiteX121" fmla="*/ 2998003 w 6808403"/>
                <a:gd name="connsiteY121" fmla="*/ 161798 h 1807617"/>
                <a:gd name="connsiteX122" fmla="*/ 2979016 w 6808403"/>
                <a:gd name="connsiteY122" fmla="*/ 180581 h 1807617"/>
                <a:gd name="connsiteX123" fmla="*/ 2977632 w 6808403"/>
                <a:gd name="connsiteY123" fmla="*/ 182054 h 1807617"/>
                <a:gd name="connsiteX124" fmla="*/ 2958709 w 6808403"/>
                <a:gd name="connsiteY124" fmla="*/ 202730 h 1807617"/>
                <a:gd name="connsiteX125" fmla="*/ 2958531 w 6808403"/>
                <a:gd name="connsiteY125" fmla="*/ 202946 h 1807617"/>
                <a:gd name="connsiteX126" fmla="*/ 2813955 w 6808403"/>
                <a:gd name="connsiteY126" fmla="*/ 590904 h 1807617"/>
                <a:gd name="connsiteX127" fmla="*/ 2673912 w 6808403"/>
                <a:gd name="connsiteY127" fmla="*/ 807007 h 1807617"/>
                <a:gd name="connsiteX128" fmla="*/ 2642620 w 6808403"/>
                <a:gd name="connsiteY128" fmla="*/ 821015 h 1807617"/>
                <a:gd name="connsiteX129" fmla="*/ 2393129 w 6808403"/>
                <a:gd name="connsiteY129" fmla="*/ 783804 h 1807617"/>
                <a:gd name="connsiteX130" fmla="*/ 1996064 w 6808403"/>
                <a:gd name="connsiteY130" fmla="*/ 629461 h 1807617"/>
                <a:gd name="connsiteX131" fmla="*/ 1608144 w 6808403"/>
                <a:gd name="connsiteY131" fmla="*/ 775612 h 1807617"/>
                <a:gd name="connsiteX132" fmla="*/ 1338333 w 6808403"/>
                <a:gd name="connsiteY132" fmla="*/ 815998 h 1807617"/>
                <a:gd name="connsiteX133" fmla="*/ 1333977 w 6808403"/>
                <a:gd name="connsiteY133" fmla="*/ 814055 h 1807617"/>
                <a:gd name="connsiteX134" fmla="*/ 1178034 w 6808403"/>
                <a:gd name="connsiteY134" fmla="*/ 575817 h 1807617"/>
                <a:gd name="connsiteX135" fmla="*/ 1176662 w 6808403"/>
                <a:gd name="connsiteY135" fmla="*/ 546403 h 1807617"/>
                <a:gd name="connsiteX136" fmla="*/ 636825 w 6808403"/>
                <a:gd name="connsiteY136" fmla="*/ 1892 h 1807617"/>
                <a:gd name="connsiteX137" fmla="*/ 1916 w 6808403"/>
                <a:gd name="connsiteY137" fmla="*/ 637132 h 1807617"/>
                <a:gd name="connsiteX138" fmla="*/ 544929 w 6808403"/>
                <a:gd name="connsiteY138" fmla="*/ 1176576 h 1807617"/>
                <a:gd name="connsiteX139" fmla="*/ 975203 w 6808403"/>
                <a:gd name="connsiteY139" fmla="*/ 1033612 h 1807617"/>
                <a:gd name="connsiteX140" fmla="*/ 1252037 w 6808403"/>
                <a:gd name="connsiteY140" fmla="*/ 993976 h 1807617"/>
                <a:gd name="connsiteX141" fmla="*/ 1407141 w 6808403"/>
                <a:gd name="connsiteY141" fmla="*/ 1231846 h 1807617"/>
                <a:gd name="connsiteX142" fmla="*/ 1411688 w 6808403"/>
                <a:gd name="connsiteY142" fmla="*/ 1293733 h 1807617"/>
                <a:gd name="connsiteX143" fmla="*/ 1928386 w 6808403"/>
                <a:gd name="connsiteY143" fmla="*/ 1803815 h 1807617"/>
                <a:gd name="connsiteX144" fmla="*/ 2585152 w 6808403"/>
                <a:gd name="connsiteY144" fmla="*/ 1218537 h 1807617"/>
                <a:gd name="connsiteX145" fmla="*/ 2585152 w 6808403"/>
                <a:gd name="connsiteY145" fmla="*/ 1217013 h 1807617"/>
                <a:gd name="connsiteX146" fmla="*/ 2725207 w 6808403"/>
                <a:gd name="connsiteY146" fmla="*/ 1000643 h 1807617"/>
                <a:gd name="connsiteX147" fmla="*/ 2756500 w 6808403"/>
                <a:gd name="connsiteY147" fmla="*/ 986648 h 1807617"/>
                <a:gd name="connsiteX148" fmla="*/ 3005991 w 6808403"/>
                <a:gd name="connsiteY148" fmla="*/ 1023846 h 1807617"/>
                <a:gd name="connsiteX149" fmla="*/ 3154695 w 6808403"/>
                <a:gd name="connsiteY149" fmla="*/ 1123096 h 1807617"/>
                <a:gd name="connsiteX150" fmla="*/ 3156448 w 6808403"/>
                <a:gd name="connsiteY150" fmla="*/ 1123922 h 1807617"/>
                <a:gd name="connsiteX151" fmla="*/ 3174913 w 6808403"/>
                <a:gd name="connsiteY151" fmla="*/ 1132037 h 1807617"/>
                <a:gd name="connsiteX152" fmla="*/ 3181771 w 6808403"/>
                <a:gd name="connsiteY152" fmla="*/ 1134945 h 1807617"/>
                <a:gd name="connsiteX153" fmla="*/ 3196491 w 6808403"/>
                <a:gd name="connsiteY153" fmla="*/ 1140648 h 1807617"/>
                <a:gd name="connsiteX154" fmla="*/ 3207819 w 6808403"/>
                <a:gd name="connsiteY154" fmla="*/ 1144852 h 1807617"/>
                <a:gd name="connsiteX155" fmla="*/ 3219312 w 6808403"/>
                <a:gd name="connsiteY155" fmla="*/ 1148712 h 1807617"/>
                <a:gd name="connsiteX156" fmla="*/ 3234337 w 6808403"/>
                <a:gd name="connsiteY156" fmla="*/ 1153487 h 1807617"/>
                <a:gd name="connsiteX157" fmla="*/ 3243354 w 6808403"/>
                <a:gd name="connsiteY157" fmla="*/ 1156078 h 1807617"/>
                <a:gd name="connsiteX158" fmla="*/ 3261260 w 6808403"/>
                <a:gd name="connsiteY158" fmla="*/ 1160866 h 1807617"/>
                <a:gd name="connsiteX159" fmla="*/ 3268474 w 6808403"/>
                <a:gd name="connsiteY159" fmla="*/ 1162593 h 1807617"/>
                <a:gd name="connsiteX160" fmla="*/ 3288311 w 6808403"/>
                <a:gd name="connsiteY160" fmla="*/ 1166911 h 1807617"/>
                <a:gd name="connsiteX161" fmla="*/ 3294750 w 6808403"/>
                <a:gd name="connsiteY161" fmla="*/ 1168143 h 1807617"/>
                <a:gd name="connsiteX162" fmla="*/ 3315324 w 6808403"/>
                <a:gd name="connsiteY162" fmla="*/ 1171598 h 1807617"/>
                <a:gd name="connsiteX163" fmla="*/ 3322081 w 6808403"/>
                <a:gd name="connsiteY163" fmla="*/ 1172563 h 1807617"/>
                <a:gd name="connsiteX164" fmla="*/ 3341931 w 6808403"/>
                <a:gd name="connsiteY164" fmla="*/ 1174950 h 1807617"/>
                <a:gd name="connsiteX165" fmla="*/ 3350592 w 6808403"/>
                <a:gd name="connsiteY165" fmla="*/ 1175789 h 1807617"/>
                <a:gd name="connsiteX166" fmla="*/ 3358656 w 6808403"/>
                <a:gd name="connsiteY166" fmla="*/ 1176576 h 1807617"/>
                <a:gd name="connsiteX167" fmla="*/ 3367039 w 6808403"/>
                <a:gd name="connsiteY167" fmla="*/ 1176970 h 1807617"/>
                <a:gd name="connsiteX168" fmla="*/ 3382050 w 6808403"/>
                <a:gd name="connsiteY168" fmla="*/ 1177694 h 1807617"/>
                <a:gd name="connsiteX169" fmla="*/ 3395931 w 6808403"/>
                <a:gd name="connsiteY169" fmla="*/ 1178024 h 1807617"/>
                <a:gd name="connsiteX170" fmla="*/ 3403043 w 6808403"/>
                <a:gd name="connsiteY170" fmla="*/ 1178201 h 1807617"/>
                <a:gd name="connsiteX171" fmla="*/ 3412644 w 6808403"/>
                <a:gd name="connsiteY171" fmla="*/ 1177973 h 1807617"/>
                <a:gd name="connsiteX172" fmla="*/ 3424366 w 6808403"/>
                <a:gd name="connsiteY172" fmla="*/ 1177694 h 1807617"/>
                <a:gd name="connsiteX173" fmla="*/ 3442654 w 6808403"/>
                <a:gd name="connsiteY173" fmla="*/ 1176716 h 1807617"/>
                <a:gd name="connsiteX174" fmla="*/ 3452751 w 6808403"/>
                <a:gd name="connsiteY174" fmla="*/ 1176030 h 1807617"/>
                <a:gd name="connsiteX175" fmla="*/ 3473591 w 6808403"/>
                <a:gd name="connsiteY175" fmla="*/ 1173845 h 1807617"/>
                <a:gd name="connsiteX176" fmla="*/ 3480805 w 6808403"/>
                <a:gd name="connsiteY176" fmla="*/ 1173007 h 1807617"/>
                <a:gd name="connsiteX177" fmla="*/ 3565082 w 6808403"/>
                <a:gd name="connsiteY177" fmla="*/ 1155456 h 1807617"/>
                <a:gd name="connsiteX178" fmla="*/ 3566415 w 6808403"/>
                <a:gd name="connsiteY178" fmla="*/ 1155049 h 1807617"/>
                <a:gd name="connsiteX179" fmla="*/ 3591968 w 6808403"/>
                <a:gd name="connsiteY179" fmla="*/ 1147010 h 1807617"/>
                <a:gd name="connsiteX180" fmla="*/ 3595231 w 6808403"/>
                <a:gd name="connsiteY180" fmla="*/ 1145855 h 1807617"/>
                <a:gd name="connsiteX181" fmla="*/ 3618472 w 6808403"/>
                <a:gd name="connsiteY181" fmla="*/ 1137270 h 1807617"/>
                <a:gd name="connsiteX182" fmla="*/ 3622143 w 6808403"/>
                <a:gd name="connsiteY182" fmla="*/ 1135784 h 1807617"/>
                <a:gd name="connsiteX183" fmla="*/ 3644635 w 6808403"/>
                <a:gd name="connsiteY183" fmla="*/ 1126195 h 1807617"/>
                <a:gd name="connsiteX184" fmla="*/ 3647949 w 6808403"/>
                <a:gd name="connsiteY184" fmla="*/ 1124671 h 1807617"/>
                <a:gd name="connsiteX185" fmla="*/ 3670631 w 6808403"/>
                <a:gd name="connsiteY185" fmla="*/ 1113673 h 1807617"/>
                <a:gd name="connsiteX186" fmla="*/ 3672841 w 6808403"/>
                <a:gd name="connsiteY186" fmla="*/ 1112530 h 1807617"/>
                <a:gd name="connsiteX187" fmla="*/ 3696793 w 6808403"/>
                <a:gd name="connsiteY187" fmla="*/ 1099424 h 1807617"/>
                <a:gd name="connsiteX188" fmla="*/ 3696933 w 6808403"/>
                <a:gd name="connsiteY188" fmla="*/ 1099360 h 1807617"/>
                <a:gd name="connsiteX189" fmla="*/ 3786671 w 6808403"/>
                <a:gd name="connsiteY189" fmla="*/ 1035771 h 1807617"/>
                <a:gd name="connsiteX190" fmla="*/ 4024719 w 6808403"/>
                <a:gd name="connsiteY190" fmla="*/ 979676 h 1807617"/>
                <a:gd name="connsiteX191" fmla="*/ 4065765 w 6808403"/>
                <a:gd name="connsiteY191" fmla="*/ 993976 h 1807617"/>
                <a:gd name="connsiteX192" fmla="*/ 4220870 w 6808403"/>
                <a:gd name="connsiteY192" fmla="*/ 1231846 h 1807617"/>
                <a:gd name="connsiteX193" fmla="*/ 4225404 w 6808403"/>
                <a:gd name="connsiteY193" fmla="*/ 1293733 h 1807617"/>
                <a:gd name="connsiteX194" fmla="*/ 4227931 w 6808403"/>
                <a:gd name="connsiteY194" fmla="*/ 1308694 h 1807617"/>
                <a:gd name="connsiteX195" fmla="*/ 4230827 w 6808403"/>
                <a:gd name="connsiteY195" fmla="*/ 1325813 h 1807617"/>
                <a:gd name="connsiteX196" fmla="*/ 4239882 w 6808403"/>
                <a:gd name="connsiteY196" fmla="*/ 1366733 h 1807617"/>
                <a:gd name="connsiteX197" fmla="*/ 4240961 w 6808403"/>
                <a:gd name="connsiteY197" fmla="*/ 1370860 h 1807617"/>
                <a:gd name="connsiteX198" fmla="*/ 4582070 w 6808403"/>
                <a:gd name="connsiteY198" fmla="*/ 1761549 h 1807617"/>
                <a:gd name="connsiteX199" fmla="*/ 4584470 w 6808403"/>
                <a:gd name="connsiteY199" fmla="*/ 1762578 h 1807617"/>
                <a:gd name="connsiteX200" fmla="*/ 4611419 w 6808403"/>
                <a:gd name="connsiteY200" fmla="*/ 1773017 h 1807617"/>
                <a:gd name="connsiteX201" fmla="*/ 4634699 w 6808403"/>
                <a:gd name="connsiteY201" fmla="*/ 1780917 h 1807617"/>
                <a:gd name="connsiteX202" fmla="*/ 4653952 w 6808403"/>
                <a:gd name="connsiteY202" fmla="*/ 1786568 h 1807617"/>
                <a:gd name="connsiteX203" fmla="*/ 4686311 w 6808403"/>
                <a:gd name="connsiteY203" fmla="*/ 1794531 h 1807617"/>
                <a:gd name="connsiteX204" fmla="*/ 4700281 w 6808403"/>
                <a:gd name="connsiteY204" fmla="*/ 1797287 h 1807617"/>
                <a:gd name="connsiteX205" fmla="*/ 4739093 w 6808403"/>
                <a:gd name="connsiteY205" fmla="*/ 1803345 h 1807617"/>
                <a:gd name="connsiteX206" fmla="*/ 4742115 w 6808403"/>
                <a:gd name="connsiteY206" fmla="*/ 1803815 h 1807617"/>
                <a:gd name="connsiteX207" fmla="*/ 4751158 w 6808403"/>
                <a:gd name="connsiteY207" fmla="*/ 1804589 h 1807617"/>
                <a:gd name="connsiteX208" fmla="*/ 4762206 w 6808403"/>
                <a:gd name="connsiteY208" fmla="*/ 1805720 h 1807617"/>
                <a:gd name="connsiteX209" fmla="*/ 4768138 w 6808403"/>
                <a:gd name="connsiteY209" fmla="*/ 1806025 h 1807617"/>
                <a:gd name="connsiteX210" fmla="*/ 4786412 w 6808403"/>
                <a:gd name="connsiteY210" fmla="*/ 1806964 h 1807617"/>
                <a:gd name="connsiteX211" fmla="*/ 4801817 w 6808403"/>
                <a:gd name="connsiteY211" fmla="*/ 1807422 h 1807617"/>
                <a:gd name="connsiteX212" fmla="*/ 4818937 w 6808403"/>
                <a:gd name="connsiteY212" fmla="*/ 1807358 h 1807617"/>
                <a:gd name="connsiteX213" fmla="*/ 4835028 w 6808403"/>
                <a:gd name="connsiteY213" fmla="*/ 1806964 h 1807617"/>
                <a:gd name="connsiteX214" fmla="*/ 4850903 w 6808403"/>
                <a:gd name="connsiteY214" fmla="*/ 1806012 h 1807617"/>
                <a:gd name="connsiteX215" fmla="*/ 4867807 w 6808403"/>
                <a:gd name="connsiteY215" fmla="*/ 1804691 h 1807617"/>
                <a:gd name="connsiteX216" fmla="*/ 4882221 w 6808403"/>
                <a:gd name="connsiteY216" fmla="*/ 1803002 h 1807617"/>
                <a:gd name="connsiteX217" fmla="*/ 4900039 w 6808403"/>
                <a:gd name="connsiteY217" fmla="*/ 1800627 h 1807617"/>
                <a:gd name="connsiteX218" fmla="*/ 4912942 w 6808403"/>
                <a:gd name="connsiteY218" fmla="*/ 1798405 h 1807617"/>
                <a:gd name="connsiteX219" fmla="*/ 4931687 w 6808403"/>
                <a:gd name="connsiteY219" fmla="*/ 1794861 h 1807617"/>
                <a:gd name="connsiteX220" fmla="*/ 4942902 w 6808403"/>
                <a:gd name="connsiteY220" fmla="*/ 1792283 h 1807617"/>
                <a:gd name="connsiteX221" fmla="*/ 4962714 w 6808403"/>
                <a:gd name="connsiteY221" fmla="*/ 1787432 h 1807617"/>
                <a:gd name="connsiteX222" fmla="*/ 4972035 w 6808403"/>
                <a:gd name="connsiteY222" fmla="*/ 1784739 h 1807617"/>
                <a:gd name="connsiteX223" fmla="*/ 4993053 w 6808403"/>
                <a:gd name="connsiteY223" fmla="*/ 1778402 h 1807617"/>
                <a:gd name="connsiteX224" fmla="*/ 5000229 w 6808403"/>
                <a:gd name="connsiteY224" fmla="*/ 1775900 h 1807617"/>
                <a:gd name="connsiteX225" fmla="*/ 5022683 w 6808403"/>
                <a:gd name="connsiteY225" fmla="*/ 1767810 h 1807617"/>
                <a:gd name="connsiteX226" fmla="*/ 5027242 w 6808403"/>
                <a:gd name="connsiteY226" fmla="*/ 1765931 h 1807617"/>
                <a:gd name="connsiteX227" fmla="*/ 5051537 w 6808403"/>
                <a:gd name="connsiteY227" fmla="*/ 1755707 h 1807617"/>
                <a:gd name="connsiteX228" fmla="*/ 5052870 w 6808403"/>
                <a:gd name="connsiteY228" fmla="*/ 1755072 h 1807617"/>
                <a:gd name="connsiteX229" fmla="*/ 5398894 w 6808403"/>
                <a:gd name="connsiteY229" fmla="*/ 1216708 h 1807617"/>
                <a:gd name="connsiteX230" fmla="*/ 5538936 w 6808403"/>
                <a:gd name="connsiteY230" fmla="*/ 1000643 h 1807617"/>
                <a:gd name="connsiteX231" fmla="*/ 5570229 w 6808403"/>
                <a:gd name="connsiteY231" fmla="*/ 986648 h 1807617"/>
                <a:gd name="connsiteX232" fmla="*/ 5819707 w 6808403"/>
                <a:gd name="connsiteY232" fmla="*/ 1023846 h 1807617"/>
                <a:gd name="connsiteX233" fmla="*/ 6216772 w 6808403"/>
                <a:gd name="connsiteY233" fmla="*/ 1178201 h 1807617"/>
                <a:gd name="connsiteX234" fmla="*/ 6600400 w 6808403"/>
                <a:gd name="connsiteY234" fmla="*/ 1035771 h 1807617"/>
                <a:gd name="connsiteX235" fmla="*/ 6795354 w 6808403"/>
                <a:gd name="connsiteY235" fmla="*/ 733552 h 180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6808403" h="1807617">
                  <a:moveTo>
                    <a:pt x="6808403" y="694313"/>
                  </a:moveTo>
                  <a:cubicBezTo>
                    <a:pt x="6807509" y="654806"/>
                    <a:pt x="6806614" y="615298"/>
                    <a:pt x="6805720" y="575791"/>
                  </a:cubicBezTo>
                  <a:cubicBezTo>
                    <a:pt x="6805479" y="564869"/>
                    <a:pt x="6804945" y="553871"/>
                    <a:pt x="6804082" y="542835"/>
                  </a:cubicBezTo>
                  <a:cubicBezTo>
                    <a:pt x="6781844" y="253238"/>
                    <a:pt x="6544964" y="19672"/>
                    <a:pt x="6255113" y="1232"/>
                  </a:cubicBezTo>
                  <a:cubicBezTo>
                    <a:pt x="5913001" y="-20548"/>
                    <a:pt x="5627684" y="251587"/>
                    <a:pt x="5627684" y="589113"/>
                  </a:cubicBezTo>
                  <a:lnTo>
                    <a:pt x="5627684" y="590625"/>
                  </a:lnTo>
                  <a:cubicBezTo>
                    <a:pt x="5627811" y="684071"/>
                    <a:pt x="5572947" y="768843"/>
                    <a:pt x="5487641" y="807007"/>
                  </a:cubicBezTo>
                  <a:lnTo>
                    <a:pt x="5456349" y="821015"/>
                  </a:lnTo>
                  <a:cubicBezTo>
                    <a:pt x="5373037" y="858277"/>
                    <a:pt x="5274206" y="845386"/>
                    <a:pt x="5206871" y="783804"/>
                  </a:cubicBezTo>
                  <a:cubicBezTo>
                    <a:pt x="5162865" y="743583"/>
                    <a:pt x="5112700" y="710030"/>
                    <a:pt x="5058065" y="684516"/>
                  </a:cubicBezTo>
                  <a:lnTo>
                    <a:pt x="5056351" y="683703"/>
                  </a:lnTo>
                  <a:cubicBezTo>
                    <a:pt x="5050280" y="680883"/>
                    <a:pt x="5044145" y="678229"/>
                    <a:pt x="5037973" y="675626"/>
                  </a:cubicBezTo>
                  <a:lnTo>
                    <a:pt x="5030976" y="672667"/>
                  </a:lnTo>
                  <a:cubicBezTo>
                    <a:pt x="5026150" y="670711"/>
                    <a:pt x="5021273" y="668857"/>
                    <a:pt x="5016396" y="667028"/>
                  </a:cubicBezTo>
                  <a:cubicBezTo>
                    <a:pt x="5012599" y="665580"/>
                    <a:pt x="5008814" y="664145"/>
                    <a:pt x="5004979" y="662799"/>
                  </a:cubicBezTo>
                  <a:cubicBezTo>
                    <a:pt x="5001182" y="661453"/>
                    <a:pt x="4997359" y="660195"/>
                    <a:pt x="4993549" y="658951"/>
                  </a:cubicBezTo>
                  <a:cubicBezTo>
                    <a:pt x="4988532" y="657287"/>
                    <a:pt x="4983516" y="655661"/>
                    <a:pt x="4978436" y="654137"/>
                  </a:cubicBezTo>
                  <a:cubicBezTo>
                    <a:pt x="4975489" y="653261"/>
                    <a:pt x="4972505" y="652423"/>
                    <a:pt x="4969546" y="651585"/>
                  </a:cubicBezTo>
                  <a:cubicBezTo>
                    <a:pt x="4963564" y="649895"/>
                    <a:pt x="4957583" y="648270"/>
                    <a:pt x="4951525" y="646771"/>
                  </a:cubicBezTo>
                  <a:cubicBezTo>
                    <a:pt x="4949175" y="646174"/>
                    <a:pt x="4946788" y="645628"/>
                    <a:pt x="4944413" y="645070"/>
                  </a:cubicBezTo>
                  <a:cubicBezTo>
                    <a:pt x="4937809" y="643508"/>
                    <a:pt x="4931167" y="642060"/>
                    <a:pt x="4924474" y="640726"/>
                  </a:cubicBezTo>
                  <a:lnTo>
                    <a:pt x="4918111" y="639520"/>
                  </a:lnTo>
                  <a:cubicBezTo>
                    <a:pt x="4911279" y="638237"/>
                    <a:pt x="4904420" y="637081"/>
                    <a:pt x="4897512" y="636053"/>
                  </a:cubicBezTo>
                  <a:lnTo>
                    <a:pt x="4890730" y="635075"/>
                  </a:lnTo>
                  <a:cubicBezTo>
                    <a:pt x="4884139" y="634173"/>
                    <a:pt x="4877535" y="633373"/>
                    <a:pt x="4870867" y="632687"/>
                  </a:cubicBezTo>
                  <a:lnTo>
                    <a:pt x="4862269" y="631862"/>
                  </a:lnTo>
                  <a:cubicBezTo>
                    <a:pt x="4859539" y="631620"/>
                    <a:pt x="4856846" y="631277"/>
                    <a:pt x="4854129" y="631074"/>
                  </a:cubicBezTo>
                  <a:cubicBezTo>
                    <a:pt x="4851309" y="630871"/>
                    <a:pt x="4848540" y="630846"/>
                    <a:pt x="4845734" y="630668"/>
                  </a:cubicBezTo>
                  <a:cubicBezTo>
                    <a:pt x="4840769" y="630376"/>
                    <a:pt x="4835803" y="630134"/>
                    <a:pt x="4830811" y="629969"/>
                  </a:cubicBezTo>
                  <a:cubicBezTo>
                    <a:pt x="4826151" y="629804"/>
                    <a:pt x="4821490" y="629677"/>
                    <a:pt x="4816854" y="629626"/>
                  </a:cubicBezTo>
                  <a:cubicBezTo>
                    <a:pt x="4814492" y="629601"/>
                    <a:pt x="4812155" y="629461"/>
                    <a:pt x="4809793" y="629461"/>
                  </a:cubicBezTo>
                  <a:cubicBezTo>
                    <a:pt x="4806631" y="629461"/>
                    <a:pt x="4803506" y="629626"/>
                    <a:pt x="4800357" y="629677"/>
                  </a:cubicBezTo>
                  <a:lnTo>
                    <a:pt x="4788203" y="629969"/>
                  </a:lnTo>
                  <a:cubicBezTo>
                    <a:pt x="4782209" y="630173"/>
                    <a:pt x="4776252" y="630541"/>
                    <a:pt x="4770309" y="630935"/>
                  </a:cubicBezTo>
                  <a:lnTo>
                    <a:pt x="4759730" y="631658"/>
                  </a:lnTo>
                  <a:cubicBezTo>
                    <a:pt x="4753037" y="632230"/>
                    <a:pt x="4746395" y="632966"/>
                    <a:pt x="4739765" y="633754"/>
                  </a:cubicBezTo>
                  <a:cubicBezTo>
                    <a:pt x="4737035" y="634084"/>
                    <a:pt x="4734292" y="634338"/>
                    <a:pt x="4731561" y="634719"/>
                  </a:cubicBezTo>
                  <a:cubicBezTo>
                    <a:pt x="4723408" y="635799"/>
                    <a:pt x="4715331" y="637081"/>
                    <a:pt x="4707292" y="638491"/>
                  </a:cubicBezTo>
                  <a:cubicBezTo>
                    <a:pt x="4706123" y="638707"/>
                    <a:pt x="4704930" y="638872"/>
                    <a:pt x="4703774" y="639075"/>
                  </a:cubicBezTo>
                  <a:cubicBezTo>
                    <a:pt x="4675059" y="644308"/>
                    <a:pt x="4647069" y="651674"/>
                    <a:pt x="4619966" y="660932"/>
                  </a:cubicBezTo>
                  <a:lnTo>
                    <a:pt x="4619662" y="661046"/>
                  </a:lnTo>
                  <a:cubicBezTo>
                    <a:pt x="4610848" y="664056"/>
                    <a:pt x="4602123" y="667295"/>
                    <a:pt x="4593513" y="670711"/>
                  </a:cubicBezTo>
                  <a:lnTo>
                    <a:pt x="4591455" y="671549"/>
                  </a:lnTo>
                  <a:cubicBezTo>
                    <a:pt x="4583403" y="674788"/>
                    <a:pt x="4575440" y="678166"/>
                    <a:pt x="4567567" y="681747"/>
                  </a:cubicBezTo>
                  <a:lnTo>
                    <a:pt x="4564913" y="682979"/>
                  </a:lnTo>
                  <a:cubicBezTo>
                    <a:pt x="4557178" y="686522"/>
                    <a:pt x="4549546" y="690231"/>
                    <a:pt x="4542002" y="694091"/>
                  </a:cubicBezTo>
                  <a:lnTo>
                    <a:pt x="4539601" y="695349"/>
                  </a:lnTo>
                  <a:cubicBezTo>
                    <a:pt x="4531918" y="699337"/>
                    <a:pt x="4524323" y="703477"/>
                    <a:pt x="4516856" y="707795"/>
                  </a:cubicBezTo>
                  <a:cubicBezTo>
                    <a:pt x="4516297" y="708112"/>
                    <a:pt x="4515738" y="708417"/>
                    <a:pt x="4515192" y="708760"/>
                  </a:cubicBezTo>
                  <a:cubicBezTo>
                    <a:pt x="4507331" y="713307"/>
                    <a:pt x="4499571" y="718044"/>
                    <a:pt x="4491964" y="722946"/>
                  </a:cubicBezTo>
                  <a:cubicBezTo>
                    <a:pt x="4491837" y="723035"/>
                    <a:pt x="4491710" y="723098"/>
                    <a:pt x="4491595" y="723174"/>
                  </a:cubicBezTo>
                  <a:cubicBezTo>
                    <a:pt x="4467084" y="738986"/>
                    <a:pt x="4443729" y="756461"/>
                    <a:pt x="4421873" y="775612"/>
                  </a:cubicBezTo>
                  <a:cubicBezTo>
                    <a:pt x="4418888" y="778241"/>
                    <a:pt x="4415777" y="780654"/>
                    <a:pt x="4412678" y="783105"/>
                  </a:cubicBezTo>
                  <a:cubicBezTo>
                    <a:pt x="4337291" y="841513"/>
                    <a:pt x="4234878" y="852955"/>
                    <a:pt x="4147083" y="813674"/>
                  </a:cubicBezTo>
                  <a:lnTo>
                    <a:pt x="4147083" y="813674"/>
                  </a:lnTo>
                  <a:cubicBezTo>
                    <a:pt x="4053180" y="771663"/>
                    <a:pt x="3994277" y="678648"/>
                    <a:pt x="3991991" y="575791"/>
                  </a:cubicBezTo>
                  <a:cubicBezTo>
                    <a:pt x="3991750" y="564869"/>
                    <a:pt x="3991204" y="553871"/>
                    <a:pt x="3990353" y="542835"/>
                  </a:cubicBezTo>
                  <a:cubicBezTo>
                    <a:pt x="3979418" y="400328"/>
                    <a:pt x="3916427" y="271475"/>
                    <a:pt x="3820796" y="175056"/>
                  </a:cubicBezTo>
                  <a:cubicBezTo>
                    <a:pt x="3820707" y="174968"/>
                    <a:pt x="3820618" y="174866"/>
                    <a:pt x="3820516" y="174777"/>
                  </a:cubicBezTo>
                  <a:cubicBezTo>
                    <a:pt x="3815017" y="169240"/>
                    <a:pt x="3809391" y="163817"/>
                    <a:pt x="3803689" y="158508"/>
                  </a:cubicBezTo>
                  <a:cubicBezTo>
                    <a:pt x="3802965" y="157835"/>
                    <a:pt x="3802254" y="157137"/>
                    <a:pt x="3801530" y="156464"/>
                  </a:cubicBezTo>
                  <a:cubicBezTo>
                    <a:pt x="3796386" y="151727"/>
                    <a:pt x="3791141" y="147104"/>
                    <a:pt x="3785833" y="142544"/>
                  </a:cubicBezTo>
                  <a:lnTo>
                    <a:pt x="3781756" y="139014"/>
                  </a:lnTo>
                  <a:cubicBezTo>
                    <a:pt x="3776994" y="135001"/>
                    <a:pt x="3772129" y="131089"/>
                    <a:pt x="3767252" y="127228"/>
                  </a:cubicBezTo>
                  <a:cubicBezTo>
                    <a:pt x="3765246" y="125628"/>
                    <a:pt x="3763252" y="124015"/>
                    <a:pt x="3761220" y="122453"/>
                  </a:cubicBezTo>
                  <a:cubicBezTo>
                    <a:pt x="3756839" y="119075"/>
                    <a:pt x="3752381" y="115798"/>
                    <a:pt x="3747898" y="112535"/>
                  </a:cubicBezTo>
                  <a:cubicBezTo>
                    <a:pt x="3745282" y="110630"/>
                    <a:pt x="3742665" y="108686"/>
                    <a:pt x="3740011" y="106820"/>
                  </a:cubicBezTo>
                  <a:cubicBezTo>
                    <a:pt x="3735985" y="103988"/>
                    <a:pt x="3731883" y="101257"/>
                    <a:pt x="3727781" y="98526"/>
                  </a:cubicBezTo>
                  <a:cubicBezTo>
                    <a:pt x="3724581" y="96393"/>
                    <a:pt x="3721393" y="94234"/>
                    <a:pt x="3718154" y="92164"/>
                  </a:cubicBezTo>
                  <a:cubicBezTo>
                    <a:pt x="3714421" y="89789"/>
                    <a:pt x="3710649" y="87503"/>
                    <a:pt x="3706864" y="85204"/>
                  </a:cubicBezTo>
                  <a:lnTo>
                    <a:pt x="3695714" y="78511"/>
                  </a:lnTo>
                  <a:cubicBezTo>
                    <a:pt x="3692221" y="76505"/>
                    <a:pt x="3688691" y="74574"/>
                    <a:pt x="3685160" y="72631"/>
                  </a:cubicBezTo>
                  <a:cubicBezTo>
                    <a:pt x="3681033" y="70358"/>
                    <a:pt x="3676905" y="68072"/>
                    <a:pt x="3672727" y="65900"/>
                  </a:cubicBezTo>
                  <a:cubicBezTo>
                    <a:pt x="3669399" y="64173"/>
                    <a:pt x="3666034" y="62522"/>
                    <a:pt x="3662681" y="60858"/>
                  </a:cubicBezTo>
                  <a:cubicBezTo>
                    <a:pt x="3658211" y="58636"/>
                    <a:pt x="3653740" y="56426"/>
                    <a:pt x="3649194" y="54318"/>
                  </a:cubicBezTo>
                  <a:cubicBezTo>
                    <a:pt x="3645993" y="52819"/>
                    <a:pt x="3642755" y="51409"/>
                    <a:pt x="3639516" y="49987"/>
                  </a:cubicBezTo>
                  <a:cubicBezTo>
                    <a:pt x="3634767" y="47879"/>
                    <a:pt x="3630004" y="45783"/>
                    <a:pt x="3625191" y="43802"/>
                  </a:cubicBezTo>
                  <a:cubicBezTo>
                    <a:pt x="3622016" y="42494"/>
                    <a:pt x="3618803" y="41262"/>
                    <a:pt x="3615602" y="40005"/>
                  </a:cubicBezTo>
                  <a:cubicBezTo>
                    <a:pt x="3610675" y="38087"/>
                    <a:pt x="3605760" y="36182"/>
                    <a:pt x="3600781" y="34392"/>
                  </a:cubicBezTo>
                  <a:cubicBezTo>
                    <a:pt x="3597518" y="33211"/>
                    <a:pt x="3594228" y="32118"/>
                    <a:pt x="3590926" y="31001"/>
                  </a:cubicBezTo>
                  <a:cubicBezTo>
                    <a:pt x="3585960" y="29312"/>
                    <a:pt x="3580982" y="27635"/>
                    <a:pt x="3575940" y="26073"/>
                  </a:cubicBezTo>
                  <a:cubicBezTo>
                    <a:pt x="3572537" y="25019"/>
                    <a:pt x="3569095" y="24041"/>
                    <a:pt x="3565666" y="23051"/>
                  </a:cubicBezTo>
                  <a:lnTo>
                    <a:pt x="3550718" y="18872"/>
                  </a:lnTo>
                  <a:cubicBezTo>
                    <a:pt x="3547073" y="17933"/>
                    <a:pt x="3543403" y="17069"/>
                    <a:pt x="3539733" y="16180"/>
                  </a:cubicBezTo>
                  <a:lnTo>
                    <a:pt x="3525166" y="12827"/>
                  </a:lnTo>
                  <a:cubicBezTo>
                    <a:pt x="3521216" y="11989"/>
                    <a:pt x="3517241" y="11240"/>
                    <a:pt x="3513279" y="10490"/>
                  </a:cubicBezTo>
                  <a:cubicBezTo>
                    <a:pt x="3508605" y="9589"/>
                    <a:pt x="3503932" y="8712"/>
                    <a:pt x="3499233" y="7925"/>
                  </a:cubicBezTo>
                  <a:cubicBezTo>
                    <a:pt x="3494940" y="7214"/>
                    <a:pt x="3490609" y="6604"/>
                    <a:pt x="3486291" y="5994"/>
                  </a:cubicBezTo>
                  <a:lnTo>
                    <a:pt x="3473020" y="4204"/>
                  </a:lnTo>
                  <a:cubicBezTo>
                    <a:pt x="3468321" y="3645"/>
                    <a:pt x="3463609" y="3200"/>
                    <a:pt x="3458897" y="2756"/>
                  </a:cubicBezTo>
                  <a:cubicBezTo>
                    <a:pt x="3456103" y="2489"/>
                    <a:pt x="3453347" y="2121"/>
                    <a:pt x="3450554" y="1892"/>
                  </a:cubicBezTo>
                  <a:cubicBezTo>
                    <a:pt x="3449347" y="1803"/>
                    <a:pt x="3448166" y="1803"/>
                    <a:pt x="3446959" y="1715"/>
                  </a:cubicBezTo>
                  <a:cubicBezTo>
                    <a:pt x="3445092" y="1588"/>
                    <a:pt x="3443251" y="1359"/>
                    <a:pt x="3441371" y="1232"/>
                  </a:cubicBezTo>
                  <a:cubicBezTo>
                    <a:pt x="3436584" y="927"/>
                    <a:pt x="3431834" y="889"/>
                    <a:pt x="3427071" y="699"/>
                  </a:cubicBezTo>
                  <a:cubicBezTo>
                    <a:pt x="3422486" y="521"/>
                    <a:pt x="3417877" y="267"/>
                    <a:pt x="3413317" y="191"/>
                  </a:cubicBezTo>
                  <a:cubicBezTo>
                    <a:pt x="3407145" y="76"/>
                    <a:pt x="3401011" y="191"/>
                    <a:pt x="3394877" y="279"/>
                  </a:cubicBezTo>
                  <a:cubicBezTo>
                    <a:pt x="3390102" y="330"/>
                    <a:pt x="3385314" y="318"/>
                    <a:pt x="3380551" y="495"/>
                  </a:cubicBezTo>
                  <a:cubicBezTo>
                    <a:pt x="3374862" y="711"/>
                    <a:pt x="3369223" y="1143"/>
                    <a:pt x="3363571" y="1524"/>
                  </a:cubicBezTo>
                  <a:cubicBezTo>
                    <a:pt x="3358466" y="1867"/>
                    <a:pt x="3353322" y="2108"/>
                    <a:pt x="3348242" y="2578"/>
                  </a:cubicBezTo>
                  <a:cubicBezTo>
                    <a:pt x="3343378" y="3023"/>
                    <a:pt x="3338591" y="3696"/>
                    <a:pt x="3333765" y="4255"/>
                  </a:cubicBezTo>
                  <a:cubicBezTo>
                    <a:pt x="3327986" y="4940"/>
                    <a:pt x="3322195" y="5525"/>
                    <a:pt x="3316467" y="6363"/>
                  </a:cubicBezTo>
                  <a:cubicBezTo>
                    <a:pt x="3314131" y="6706"/>
                    <a:pt x="3311845" y="7188"/>
                    <a:pt x="3309520" y="7569"/>
                  </a:cubicBezTo>
                  <a:cubicBezTo>
                    <a:pt x="3282393" y="11900"/>
                    <a:pt x="3255876" y="18047"/>
                    <a:pt x="3230120" y="25971"/>
                  </a:cubicBezTo>
                  <a:cubicBezTo>
                    <a:pt x="3229155" y="26263"/>
                    <a:pt x="3228164" y="26505"/>
                    <a:pt x="3227212" y="26810"/>
                  </a:cubicBezTo>
                  <a:cubicBezTo>
                    <a:pt x="3219300" y="29286"/>
                    <a:pt x="3211502" y="32029"/>
                    <a:pt x="3203730" y="34823"/>
                  </a:cubicBezTo>
                  <a:cubicBezTo>
                    <a:pt x="3201939" y="35471"/>
                    <a:pt x="3200110" y="36043"/>
                    <a:pt x="3198332" y="36716"/>
                  </a:cubicBezTo>
                  <a:cubicBezTo>
                    <a:pt x="3190852" y="39484"/>
                    <a:pt x="3183499" y="42494"/>
                    <a:pt x="3176171" y="45568"/>
                  </a:cubicBezTo>
                  <a:cubicBezTo>
                    <a:pt x="3174189" y="46393"/>
                    <a:pt x="3172170" y="47168"/>
                    <a:pt x="3170202" y="48019"/>
                  </a:cubicBezTo>
                  <a:cubicBezTo>
                    <a:pt x="3162950" y="51143"/>
                    <a:pt x="3155825" y="54483"/>
                    <a:pt x="3148726" y="57899"/>
                  </a:cubicBezTo>
                  <a:lnTo>
                    <a:pt x="3142884" y="60668"/>
                  </a:lnTo>
                  <a:cubicBezTo>
                    <a:pt x="3135823" y="64160"/>
                    <a:pt x="3128876" y="67830"/>
                    <a:pt x="3121980" y="71590"/>
                  </a:cubicBezTo>
                  <a:lnTo>
                    <a:pt x="3116341" y="74650"/>
                  </a:lnTo>
                  <a:cubicBezTo>
                    <a:pt x="3109445" y="78511"/>
                    <a:pt x="3102663" y="82537"/>
                    <a:pt x="3095945" y="86652"/>
                  </a:cubicBezTo>
                  <a:lnTo>
                    <a:pt x="3090700" y="89865"/>
                  </a:lnTo>
                  <a:cubicBezTo>
                    <a:pt x="3083931" y="94120"/>
                    <a:pt x="3077276" y="98526"/>
                    <a:pt x="3070685" y="103035"/>
                  </a:cubicBezTo>
                  <a:lnTo>
                    <a:pt x="3065986" y="106273"/>
                  </a:lnTo>
                  <a:cubicBezTo>
                    <a:pt x="3059318" y="110934"/>
                    <a:pt x="3052778" y="115735"/>
                    <a:pt x="3046326" y="120662"/>
                  </a:cubicBezTo>
                  <a:lnTo>
                    <a:pt x="3042250" y="123787"/>
                  </a:lnTo>
                  <a:cubicBezTo>
                    <a:pt x="3035684" y="128892"/>
                    <a:pt x="3029232" y="134125"/>
                    <a:pt x="3022882" y="139484"/>
                  </a:cubicBezTo>
                  <a:lnTo>
                    <a:pt x="3019567" y="142329"/>
                  </a:lnTo>
                  <a:cubicBezTo>
                    <a:pt x="3013065" y="147917"/>
                    <a:pt x="3006677" y="153631"/>
                    <a:pt x="3000429" y="159486"/>
                  </a:cubicBezTo>
                  <a:cubicBezTo>
                    <a:pt x="2999616" y="160248"/>
                    <a:pt x="2998803" y="161023"/>
                    <a:pt x="2998003" y="161798"/>
                  </a:cubicBezTo>
                  <a:cubicBezTo>
                    <a:pt x="2991539" y="167919"/>
                    <a:pt x="2985201" y="174168"/>
                    <a:pt x="2979016" y="180581"/>
                  </a:cubicBezTo>
                  <a:lnTo>
                    <a:pt x="2977632" y="182054"/>
                  </a:lnTo>
                  <a:cubicBezTo>
                    <a:pt x="2971168" y="188798"/>
                    <a:pt x="2964843" y="195681"/>
                    <a:pt x="2958709" y="202730"/>
                  </a:cubicBezTo>
                  <a:cubicBezTo>
                    <a:pt x="2958658" y="202793"/>
                    <a:pt x="2958595" y="202869"/>
                    <a:pt x="2958531" y="202946"/>
                  </a:cubicBezTo>
                  <a:cubicBezTo>
                    <a:pt x="2868107" y="306844"/>
                    <a:pt x="2813510" y="442568"/>
                    <a:pt x="2813955" y="590904"/>
                  </a:cubicBezTo>
                  <a:cubicBezTo>
                    <a:pt x="2813968" y="684249"/>
                    <a:pt x="2759129" y="768894"/>
                    <a:pt x="2673912" y="807007"/>
                  </a:cubicBezTo>
                  <a:lnTo>
                    <a:pt x="2642620" y="821015"/>
                  </a:lnTo>
                  <a:cubicBezTo>
                    <a:pt x="2559308" y="858277"/>
                    <a:pt x="2460489" y="845386"/>
                    <a:pt x="2393129" y="783804"/>
                  </a:cubicBezTo>
                  <a:cubicBezTo>
                    <a:pt x="2288341" y="687995"/>
                    <a:pt x="2148921" y="629461"/>
                    <a:pt x="1996064" y="629461"/>
                  </a:cubicBezTo>
                  <a:cubicBezTo>
                    <a:pt x="1847627" y="629461"/>
                    <a:pt x="1711839" y="684668"/>
                    <a:pt x="1608144" y="775612"/>
                  </a:cubicBezTo>
                  <a:cubicBezTo>
                    <a:pt x="1533912" y="840725"/>
                    <a:pt x="1428464" y="856334"/>
                    <a:pt x="1338333" y="815998"/>
                  </a:cubicBezTo>
                  <a:lnTo>
                    <a:pt x="1333977" y="814055"/>
                  </a:lnTo>
                  <a:cubicBezTo>
                    <a:pt x="1239222" y="771676"/>
                    <a:pt x="1180307" y="678661"/>
                    <a:pt x="1178034" y="575817"/>
                  </a:cubicBezTo>
                  <a:cubicBezTo>
                    <a:pt x="1177818" y="566050"/>
                    <a:pt x="1177361" y="556259"/>
                    <a:pt x="1176662" y="546403"/>
                  </a:cubicBezTo>
                  <a:cubicBezTo>
                    <a:pt x="1156266" y="258825"/>
                    <a:pt x="924225" y="24651"/>
                    <a:pt x="636825" y="1892"/>
                  </a:cubicBezTo>
                  <a:cubicBezTo>
                    <a:pt x="274420" y="-26797"/>
                    <a:pt x="-26957" y="274688"/>
                    <a:pt x="1916" y="637132"/>
                  </a:cubicBezTo>
                  <a:cubicBezTo>
                    <a:pt x="24761" y="923859"/>
                    <a:pt x="258053" y="1155532"/>
                    <a:pt x="544929" y="1176576"/>
                  </a:cubicBezTo>
                  <a:cubicBezTo>
                    <a:pt x="709634" y="1188641"/>
                    <a:pt x="861500" y="1132532"/>
                    <a:pt x="975203" y="1033612"/>
                  </a:cubicBezTo>
                  <a:cubicBezTo>
                    <a:pt x="1051428" y="967293"/>
                    <a:pt x="1159822" y="952726"/>
                    <a:pt x="1252037" y="993976"/>
                  </a:cubicBezTo>
                  <a:cubicBezTo>
                    <a:pt x="1345940" y="1035975"/>
                    <a:pt x="1404855" y="1129015"/>
                    <a:pt x="1407141" y="1231846"/>
                  </a:cubicBezTo>
                  <a:cubicBezTo>
                    <a:pt x="1407586" y="1252281"/>
                    <a:pt x="1409084" y="1272918"/>
                    <a:pt x="1411688" y="1293733"/>
                  </a:cubicBezTo>
                  <a:cubicBezTo>
                    <a:pt x="1444949" y="1560648"/>
                    <a:pt x="1661077" y="1773855"/>
                    <a:pt x="1928386" y="1803815"/>
                  </a:cubicBezTo>
                  <a:cubicBezTo>
                    <a:pt x="2283376" y="1843616"/>
                    <a:pt x="2585152" y="1565652"/>
                    <a:pt x="2585152" y="1218537"/>
                  </a:cubicBezTo>
                  <a:lnTo>
                    <a:pt x="2585152" y="1217013"/>
                  </a:lnTo>
                  <a:cubicBezTo>
                    <a:pt x="2585038" y="1123566"/>
                    <a:pt x="2639902" y="1038794"/>
                    <a:pt x="2725207" y="1000643"/>
                  </a:cubicBezTo>
                  <a:lnTo>
                    <a:pt x="2756500" y="986648"/>
                  </a:lnTo>
                  <a:cubicBezTo>
                    <a:pt x="2839812" y="949374"/>
                    <a:pt x="2938630" y="962264"/>
                    <a:pt x="3005991" y="1023846"/>
                  </a:cubicBezTo>
                  <a:cubicBezTo>
                    <a:pt x="3049959" y="1064054"/>
                    <a:pt x="3100098" y="1097582"/>
                    <a:pt x="3154695" y="1123096"/>
                  </a:cubicBezTo>
                  <a:cubicBezTo>
                    <a:pt x="3155292" y="1123363"/>
                    <a:pt x="3155863" y="1123655"/>
                    <a:pt x="3156448" y="1123922"/>
                  </a:cubicBezTo>
                  <a:cubicBezTo>
                    <a:pt x="3162544" y="1126754"/>
                    <a:pt x="3168716" y="1129421"/>
                    <a:pt x="3174913" y="1132037"/>
                  </a:cubicBezTo>
                  <a:lnTo>
                    <a:pt x="3181771" y="1134945"/>
                  </a:lnTo>
                  <a:cubicBezTo>
                    <a:pt x="3186648" y="1136927"/>
                    <a:pt x="3191563" y="1138794"/>
                    <a:pt x="3196491" y="1140648"/>
                  </a:cubicBezTo>
                  <a:lnTo>
                    <a:pt x="3207819" y="1144852"/>
                  </a:lnTo>
                  <a:cubicBezTo>
                    <a:pt x="3211629" y="1146185"/>
                    <a:pt x="3215477" y="1147455"/>
                    <a:pt x="3219312" y="1148712"/>
                  </a:cubicBezTo>
                  <a:cubicBezTo>
                    <a:pt x="3224304" y="1150363"/>
                    <a:pt x="3229295" y="1151976"/>
                    <a:pt x="3234337" y="1153487"/>
                  </a:cubicBezTo>
                  <a:cubicBezTo>
                    <a:pt x="3237334" y="1154389"/>
                    <a:pt x="3240331" y="1155227"/>
                    <a:pt x="3243354" y="1156078"/>
                  </a:cubicBezTo>
                  <a:cubicBezTo>
                    <a:pt x="3249284" y="1157767"/>
                    <a:pt x="3255253" y="1159367"/>
                    <a:pt x="3261260" y="1160866"/>
                  </a:cubicBezTo>
                  <a:lnTo>
                    <a:pt x="3268474" y="1162593"/>
                  </a:lnTo>
                  <a:cubicBezTo>
                    <a:pt x="3275053" y="1164130"/>
                    <a:pt x="3281657" y="1165578"/>
                    <a:pt x="3288311" y="1166911"/>
                  </a:cubicBezTo>
                  <a:lnTo>
                    <a:pt x="3294750" y="1168143"/>
                  </a:lnTo>
                  <a:cubicBezTo>
                    <a:pt x="3301583" y="1169413"/>
                    <a:pt x="3308441" y="1170569"/>
                    <a:pt x="3315324" y="1171598"/>
                  </a:cubicBezTo>
                  <a:lnTo>
                    <a:pt x="3322081" y="1172563"/>
                  </a:lnTo>
                  <a:cubicBezTo>
                    <a:pt x="3328659" y="1173464"/>
                    <a:pt x="3335276" y="1174265"/>
                    <a:pt x="3341931" y="1174950"/>
                  </a:cubicBezTo>
                  <a:lnTo>
                    <a:pt x="3350592" y="1175789"/>
                  </a:lnTo>
                  <a:cubicBezTo>
                    <a:pt x="3353284" y="1176030"/>
                    <a:pt x="3355951" y="1176373"/>
                    <a:pt x="3358656" y="1176576"/>
                  </a:cubicBezTo>
                  <a:cubicBezTo>
                    <a:pt x="3361463" y="1176767"/>
                    <a:pt x="3364245" y="1176805"/>
                    <a:pt x="3367039" y="1176970"/>
                  </a:cubicBezTo>
                  <a:cubicBezTo>
                    <a:pt x="3372017" y="1177262"/>
                    <a:pt x="3377033" y="1177516"/>
                    <a:pt x="3382050" y="1177694"/>
                  </a:cubicBezTo>
                  <a:lnTo>
                    <a:pt x="3395931" y="1178024"/>
                  </a:lnTo>
                  <a:cubicBezTo>
                    <a:pt x="3398306" y="1178049"/>
                    <a:pt x="3400668" y="1178201"/>
                    <a:pt x="3403043" y="1178201"/>
                  </a:cubicBezTo>
                  <a:cubicBezTo>
                    <a:pt x="3406269" y="1178201"/>
                    <a:pt x="3409444" y="1178024"/>
                    <a:pt x="3412644" y="1177973"/>
                  </a:cubicBezTo>
                  <a:lnTo>
                    <a:pt x="3424366" y="1177694"/>
                  </a:lnTo>
                  <a:cubicBezTo>
                    <a:pt x="3430488" y="1177490"/>
                    <a:pt x="3436584" y="1177135"/>
                    <a:pt x="3442654" y="1176716"/>
                  </a:cubicBezTo>
                  <a:lnTo>
                    <a:pt x="3452751" y="1176030"/>
                  </a:lnTo>
                  <a:cubicBezTo>
                    <a:pt x="3459748" y="1175433"/>
                    <a:pt x="3466670" y="1174671"/>
                    <a:pt x="3473591" y="1173845"/>
                  </a:cubicBezTo>
                  <a:cubicBezTo>
                    <a:pt x="3475979" y="1173553"/>
                    <a:pt x="3478404" y="1173337"/>
                    <a:pt x="3480805" y="1173007"/>
                  </a:cubicBezTo>
                  <a:cubicBezTo>
                    <a:pt x="3509596" y="1169197"/>
                    <a:pt x="3537739" y="1163292"/>
                    <a:pt x="3565082" y="1155456"/>
                  </a:cubicBezTo>
                  <a:cubicBezTo>
                    <a:pt x="3565526" y="1155329"/>
                    <a:pt x="3565958" y="1155177"/>
                    <a:pt x="3566415" y="1155049"/>
                  </a:cubicBezTo>
                  <a:cubicBezTo>
                    <a:pt x="3575013" y="1152560"/>
                    <a:pt x="3583535" y="1149881"/>
                    <a:pt x="3591968" y="1147010"/>
                  </a:cubicBezTo>
                  <a:cubicBezTo>
                    <a:pt x="3593060" y="1146642"/>
                    <a:pt x="3594139" y="1146236"/>
                    <a:pt x="3595231" y="1145855"/>
                  </a:cubicBezTo>
                  <a:cubicBezTo>
                    <a:pt x="3603055" y="1143150"/>
                    <a:pt x="3610802" y="1140292"/>
                    <a:pt x="3618472" y="1137270"/>
                  </a:cubicBezTo>
                  <a:lnTo>
                    <a:pt x="3622143" y="1135784"/>
                  </a:lnTo>
                  <a:cubicBezTo>
                    <a:pt x="3629712" y="1132723"/>
                    <a:pt x="3637218" y="1129548"/>
                    <a:pt x="3644635" y="1126195"/>
                  </a:cubicBezTo>
                  <a:lnTo>
                    <a:pt x="3647949" y="1124671"/>
                  </a:lnTo>
                  <a:cubicBezTo>
                    <a:pt x="3655607" y="1121153"/>
                    <a:pt x="3663151" y="1117483"/>
                    <a:pt x="3670631" y="1113673"/>
                  </a:cubicBezTo>
                  <a:cubicBezTo>
                    <a:pt x="3671368" y="1113279"/>
                    <a:pt x="3672104" y="1112911"/>
                    <a:pt x="3672841" y="1112530"/>
                  </a:cubicBezTo>
                  <a:cubicBezTo>
                    <a:pt x="3680931" y="1108339"/>
                    <a:pt x="3688932" y="1103983"/>
                    <a:pt x="3696793" y="1099424"/>
                  </a:cubicBezTo>
                  <a:cubicBezTo>
                    <a:pt x="3696844" y="1099398"/>
                    <a:pt x="3696895" y="1099386"/>
                    <a:pt x="3696933" y="1099360"/>
                  </a:cubicBezTo>
                  <a:cubicBezTo>
                    <a:pt x="3728835" y="1080894"/>
                    <a:pt x="3758909" y="1059660"/>
                    <a:pt x="3786671" y="1035771"/>
                  </a:cubicBezTo>
                  <a:cubicBezTo>
                    <a:pt x="3852965" y="978736"/>
                    <a:pt x="3941953" y="958289"/>
                    <a:pt x="4024719" y="979676"/>
                  </a:cubicBezTo>
                  <a:cubicBezTo>
                    <a:pt x="4038638" y="983321"/>
                    <a:pt x="4052379" y="987994"/>
                    <a:pt x="4065765" y="993976"/>
                  </a:cubicBezTo>
                  <a:cubicBezTo>
                    <a:pt x="4159669" y="1035975"/>
                    <a:pt x="4218584" y="1129015"/>
                    <a:pt x="4220870" y="1231846"/>
                  </a:cubicBezTo>
                  <a:cubicBezTo>
                    <a:pt x="4221315" y="1252281"/>
                    <a:pt x="4222813" y="1272918"/>
                    <a:pt x="4225404" y="1293733"/>
                  </a:cubicBezTo>
                  <a:cubicBezTo>
                    <a:pt x="4226039" y="1298800"/>
                    <a:pt x="4227182" y="1303677"/>
                    <a:pt x="4227931" y="1308694"/>
                  </a:cubicBezTo>
                  <a:cubicBezTo>
                    <a:pt x="4228820" y="1314421"/>
                    <a:pt x="4229773" y="1320124"/>
                    <a:pt x="4230827" y="1325813"/>
                  </a:cubicBezTo>
                  <a:cubicBezTo>
                    <a:pt x="4233341" y="1339618"/>
                    <a:pt x="4236390" y="1353258"/>
                    <a:pt x="4239882" y="1366733"/>
                  </a:cubicBezTo>
                  <a:cubicBezTo>
                    <a:pt x="4240238" y="1368117"/>
                    <a:pt x="4240593" y="1369489"/>
                    <a:pt x="4240961" y="1370860"/>
                  </a:cubicBezTo>
                  <a:cubicBezTo>
                    <a:pt x="4288028" y="1547250"/>
                    <a:pt x="4416069" y="1691598"/>
                    <a:pt x="4582070" y="1761549"/>
                  </a:cubicBezTo>
                  <a:cubicBezTo>
                    <a:pt x="4582870" y="1761892"/>
                    <a:pt x="4583657" y="1762248"/>
                    <a:pt x="4584470" y="1762578"/>
                  </a:cubicBezTo>
                  <a:cubicBezTo>
                    <a:pt x="4593347" y="1766286"/>
                    <a:pt x="4602327" y="1769766"/>
                    <a:pt x="4611419" y="1773017"/>
                  </a:cubicBezTo>
                  <a:cubicBezTo>
                    <a:pt x="4619116" y="1775811"/>
                    <a:pt x="4626875" y="1778453"/>
                    <a:pt x="4634699" y="1780917"/>
                  </a:cubicBezTo>
                  <a:cubicBezTo>
                    <a:pt x="4641087" y="1782911"/>
                    <a:pt x="4647500" y="1784790"/>
                    <a:pt x="4653952" y="1786568"/>
                  </a:cubicBezTo>
                  <a:cubicBezTo>
                    <a:pt x="4664633" y="1789515"/>
                    <a:pt x="4675415" y="1792182"/>
                    <a:pt x="4686311" y="1794531"/>
                  </a:cubicBezTo>
                  <a:cubicBezTo>
                    <a:pt x="4690947" y="1795522"/>
                    <a:pt x="4695608" y="1796398"/>
                    <a:pt x="4700281" y="1797287"/>
                  </a:cubicBezTo>
                  <a:cubicBezTo>
                    <a:pt x="4713095" y="1799713"/>
                    <a:pt x="4726011" y="1801770"/>
                    <a:pt x="4739093" y="1803345"/>
                  </a:cubicBezTo>
                  <a:cubicBezTo>
                    <a:pt x="4740108" y="1803459"/>
                    <a:pt x="4741099" y="1803700"/>
                    <a:pt x="4742115" y="1803815"/>
                  </a:cubicBezTo>
                  <a:cubicBezTo>
                    <a:pt x="4745137" y="1804158"/>
                    <a:pt x="4748122" y="1804285"/>
                    <a:pt x="4751158" y="1804589"/>
                  </a:cubicBezTo>
                  <a:cubicBezTo>
                    <a:pt x="4754840" y="1804945"/>
                    <a:pt x="4758498" y="1805428"/>
                    <a:pt x="4762206" y="1805720"/>
                  </a:cubicBezTo>
                  <a:cubicBezTo>
                    <a:pt x="4764187" y="1805872"/>
                    <a:pt x="4766143" y="1805885"/>
                    <a:pt x="4768138" y="1806025"/>
                  </a:cubicBezTo>
                  <a:cubicBezTo>
                    <a:pt x="4774259" y="1806444"/>
                    <a:pt x="4780342" y="1806736"/>
                    <a:pt x="4786412" y="1806964"/>
                  </a:cubicBezTo>
                  <a:lnTo>
                    <a:pt x="4801817" y="1807422"/>
                  </a:lnTo>
                  <a:lnTo>
                    <a:pt x="4818937" y="1807358"/>
                  </a:lnTo>
                  <a:cubicBezTo>
                    <a:pt x="4824309" y="1807282"/>
                    <a:pt x="4829682" y="1807193"/>
                    <a:pt x="4835028" y="1806964"/>
                  </a:cubicBezTo>
                  <a:cubicBezTo>
                    <a:pt x="4840349" y="1806748"/>
                    <a:pt x="4845620" y="1806367"/>
                    <a:pt x="4850903" y="1806012"/>
                  </a:cubicBezTo>
                  <a:lnTo>
                    <a:pt x="4867807" y="1804691"/>
                  </a:lnTo>
                  <a:cubicBezTo>
                    <a:pt x="4872633" y="1804208"/>
                    <a:pt x="4877420" y="1803599"/>
                    <a:pt x="4882221" y="1803002"/>
                  </a:cubicBezTo>
                  <a:cubicBezTo>
                    <a:pt x="4888177" y="1802265"/>
                    <a:pt x="4894146" y="1801541"/>
                    <a:pt x="4900039" y="1800627"/>
                  </a:cubicBezTo>
                  <a:cubicBezTo>
                    <a:pt x="4904369" y="1799967"/>
                    <a:pt x="4908650" y="1799154"/>
                    <a:pt x="4912942" y="1798405"/>
                  </a:cubicBezTo>
                  <a:cubicBezTo>
                    <a:pt x="4919203" y="1797300"/>
                    <a:pt x="4925477" y="1796182"/>
                    <a:pt x="4931687" y="1794861"/>
                  </a:cubicBezTo>
                  <a:cubicBezTo>
                    <a:pt x="4935447" y="1794074"/>
                    <a:pt x="4939155" y="1793147"/>
                    <a:pt x="4942902" y="1792283"/>
                  </a:cubicBezTo>
                  <a:cubicBezTo>
                    <a:pt x="4949544" y="1790746"/>
                    <a:pt x="4956160" y="1789197"/>
                    <a:pt x="4962714" y="1787432"/>
                  </a:cubicBezTo>
                  <a:cubicBezTo>
                    <a:pt x="4965838" y="1786594"/>
                    <a:pt x="4968924" y="1785641"/>
                    <a:pt x="4972035" y="1784739"/>
                  </a:cubicBezTo>
                  <a:cubicBezTo>
                    <a:pt x="4979083" y="1782720"/>
                    <a:pt x="4986119" y="1780675"/>
                    <a:pt x="4993053" y="1778402"/>
                  </a:cubicBezTo>
                  <a:cubicBezTo>
                    <a:pt x="4995454" y="1777615"/>
                    <a:pt x="4997829" y="1776713"/>
                    <a:pt x="5000229" y="1775900"/>
                  </a:cubicBezTo>
                  <a:cubicBezTo>
                    <a:pt x="5007773" y="1773322"/>
                    <a:pt x="5015291" y="1770680"/>
                    <a:pt x="5022683" y="1767810"/>
                  </a:cubicBezTo>
                  <a:cubicBezTo>
                    <a:pt x="5024219" y="1767201"/>
                    <a:pt x="5025718" y="1766553"/>
                    <a:pt x="5027242" y="1765931"/>
                  </a:cubicBezTo>
                  <a:cubicBezTo>
                    <a:pt x="5035433" y="1762680"/>
                    <a:pt x="5043549" y="1759314"/>
                    <a:pt x="5051537" y="1755707"/>
                  </a:cubicBezTo>
                  <a:cubicBezTo>
                    <a:pt x="5051982" y="1755504"/>
                    <a:pt x="5052413" y="1755275"/>
                    <a:pt x="5052870" y="1755072"/>
                  </a:cubicBezTo>
                  <a:cubicBezTo>
                    <a:pt x="5257365" y="1662147"/>
                    <a:pt x="5399605" y="1455734"/>
                    <a:pt x="5398894" y="1216708"/>
                  </a:cubicBezTo>
                  <a:cubicBezTo>
                    <a:pt x="5398907" y="1123376"/>
                    <a:pt x="5453732" y="1038756"/>
                    <a:pt x="5538936" y="1000643"/>
                  </a:cubicBezTo>
                  <a:lnTo>
                    <a:pt x="5570229" y="986648"/>
                  </a:lnTo>
                  <a:cubicBezTo>
                    <a:pt x="5653528" y="949374"/>
                    <a:pt x="5752360" y="962264"/>
                    <a:pt x="5819707" y="1023846"/>
                  </a:cubicBezTo>
                  <a:cubicBezTo>
                    <a:pt x="5924507" y="1119655"/>
                    <a:pt x="6063927" y="1178201"/>
                    <a:pt x="6216772" y="1178201"/>
                  </a:cubicBezTo>
                  <a:cubicBezTo>
                    <a:pt x="6363177" y="1178201"/>
                    <a:pt x="6503970" y="1109879"/>
                    <a:pt x="6600400" y="1035771"/>
                  </a:cubicBezTo>
                  <a:cubicBezTo>
                    <a:pt x="6696830" y="961663"/>
                    <a:pt x="6759216" y="843734"/>
                    <a:pt x="6795354" y="733552"/>
                  </a:cubicBezTo>
                </a:path>
              </a:pathLst>
            </a:custGeom>
            <a:solidFill>
              <a:srgbClr val="FFE600"/>
            </a:solidFill>
            <a:ln w="1270" cap="flat">
              <a:noFill/>
              <a:prstDash val="solid"/>
              <a:miter/>
            </a:ln>
          </p:spPr>
          <p:txBody>
            <a:bodyPr rtlCol="0" anchor="ctr"/>
            <a:lstStyle/>
            <a:p>
              <a:endParaRPr lang="en-IN" dirty="0"/>
            </a:p>
          </p:txBody>
        </p:sp>
        <p:sp>
          <p:nvSpPr>
            <p:cNvPr id="24" name="Freeform: Shape 23">
              <a:extLst>
                <a:ext uri="{FF2B5EF4-FFF2-40B4-BE49-F238E27FC236}">
                  <a16:creationId xmlns:a16="http://schemas.microsoft.com/office/drawing/2014/main" id="{BCF55EC6-CACA-48DC-B814-9BF71F0A2C25}"/>
                </a:ext>
              </a:extLst>
            </p:cNvPr>
            <p:cNvSpPr/>
            <p:nvPr/>
          </p:nvSpPr>
          <p:spPr>
            <a:xfrm flipV="1">
              <a:off x="2467682" y="2956155"/>
              <a:ext cx="733264" cy="729869"/>
            </a:xfrm>
            <a:custGeom>
              <a:avLst/>
              <a:gdLst>
                <a:gd name="connsiteX0" fmla="*/ 435322 w 870650"/>
                <a:gd name="connsiteY0" fmla="*/ 0 h 870646"/>
                <a:gd name="connsiteX1" fmla="*/ 870650 w 870650"/>
                <a:gd name="connsiteY1" fmla="*/ 435329 h 870646"/>
                <a:gd name="connsiteX2" fmla="*/ 435322 w 870650"/>
                <a:gd name="connsiteY2" fmla="*/ 870646 h 870646"/>
                <a:gd name="connsiteX3" fmla="*/ 0 w 870650"/>
                <a:gd name="connsiteY3" fmla="*/ 435329 h 870646"/>
                <a:gd name="connsiteX4" fmla="*/ 435322 w 870650"/>
                <a:gd name="connsiteY4" fmla="*/ 0 h 87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50" h="870646">
                  <a:moveTo>
                    <a:pt x="435322" y="0"/>
                  </a:moveTo>
                  <a:cubicBezTo>
                    <a:pt x="675744" y="0"/>
                    <a:pt x="870650" y="194906"/>
                    <a:pt x="870650" y="435329"/>
                  </a:cubicBezTo>
                  <a:cubicBezTo>
                    <a:pt x="870650" y="675753"/>
                    <a:pt x="675744" y="870646"/>
                    <a:pt x="435322" y="870646"/>
                  </a:cubicBezTo>
                  <a:cubicBezTo>
                    <a:pt x="194905" y="870646"/>
                    <a:pt x="0" y="675753"/>
                    <a:pt x="0" y="435329"/>
                  </a:cubicBezTo>
                  <a:cubicBezTo>
                    <a:pt x="0" y="194906"/>
                    <a:pt x="194905" y="0"/>
                    <a:pt x="435322" y="0"/>
                  </a:cubicBezTo>
                </a:path>
              </a:pathLst>
            </a:custGeom>
            <a:solidFill>
              <a:srgbClr val="FFFFFF"/>
            </a:solidFill>
            <a:ln w="1270" cap="flat">
              <a:noFill/>
              <a:prstDash val="solid"/>
              <a:miter/>
            </a:ln>
          </p:spPr>
          <p:txBody>
            <a:bodyPr rtlCol="0" anchor="ctr"/>
            <a:lstStyle/>
            <a:p>
              <a:endParaRPr lang="en-IN" dirty="0"/>
            </a:p>
          </p:txBody>
        </p:sp>
        <p:cxnSp>
          <p:nvCxnSpPr>
            <p:cNvPr id="25" name="Straight Connector 24">
              <a:extLst>
                <a:ext uri="{FF2B5EF4-FFF2-40B4-BE49-F238E27FC236}">
                  <a16:creationId xmlns:a16="http://schemas.microsoft.com/office/drawing/2014/main" id="{D29B0F7B-127F-4C1C-A3B0-C721CBE730B3}"/>
                </a:ext>
              </a:extLst>
            </p:cNvPr>
            <p:cNvCxnSpPr>
              <a:cxnSpLocks/>
            </p:cNvCxnSpPr>
            <p:nvPr/>
          </p:nvCxnSpPr>
          <p:spPr>
            <a:xfrm flipH="1" flipV="1">
              <a:off x="1978873" y="2474378"/>
              <a:ext cx="528832" cy="494829"/>
            </a:xfrm>
            <a:prstGeom prst="line">
              <a:avLst/>
            </a:prstGeom>
            <a:ln w="38100">
              <a:solidFill>
                <a:srgbClr val="FFE600"/>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4FC1881-0AC4-45A2-B790-FC940037D666}"/>
                </a:ext>
              </a:extLst>
            </p:cNvPr>
            <p:cNvCxnSpPr>
              <a:cxnSpLocks/>
            </p:cNvCxnSpPr>
            <p:nvPr/>
          </p:nvCxnSpPr>
          <p:spPr>
            <a:xfrm flipV="1">
              <a:off x="6518106" y="4397977"/>
              <a:ext cx="0" cy="584463"/>
            </a:xfrm>
            <a:prstGeom prst="line">
              <a:avLst/>
            </a:prstGeom>
            <a:ln w="38100">
              <a:solidFill>
                <a:srgbClr val="FFE600"/>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ED1CF5E-E868-43E4-AE98-35D534384E78}"/>
                </a:ext>
              </a:extLst>
            </p:cNvPr>
            <p:cNvCxnSpPr>
              <a:cxnSpLocks/>
            </p:cNvCxnSpPr>
            <p:nvPr/>
          </p:nvCxnSpPr>
          <p:spPr>
            <a:xfrm flipV="1">
              <a:off x="5306313" y="2226788"/>
              <a:ext cx="0" cy="584463"/>
            </a:xfrm>
            <a:prstGeom prst="line">
              <a:avLst/>
            </a:prstGeom>
            <a:ln w="38100">
              <a:solidFill>
                <a:srgbClr val="FFE600"/>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F661E1E-B6A0-4000-92B0-26E155F9AF4B}"/>
                </a:ext>
              </a:extLst>
            </p:cNvPr>
            <p:cNvCxnSpPr>
              <a:cxnSpLocks/>
            </p:cNvCxnSpPr>
            <p:nvPr/>
          </p:nvCxnSpPr>
          <p:spPr>
            <a:xfrm flipV="1">
              <a:off x="7753163" y="2382358"/>
              <a:ext cx="0" cy="584463"/>
            </a:xfrm>
            <a:prstGeom prst="line">
              <a:avLst/>
            </a:prstGeom>
            <a:ln w="38100">
              <a:solidFill>
                <a:srgbClr val="FFE600"/>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DDBFD8F-5801-4061-89F8-95B10CC93E9E}"/>
                </a:ext>
              </a:extLst>
            </p:cNvPr>
            <p:cNvCxnSpPr>
              <a:cxnSpLocks/>
            </p:cNvCxnSpPr>
            <p:nvPr/>
          </p:nvCxnSpPr>
          <p:spPr>
            <a:xfrm flipV="1">
              <a:off x="3564143" y="4368248"/>
              <a:ext cx="462007" cy="509642"/>
            </a:xfrm>
            <a:prstGeom prst="line">
              <a:avLst/>
            </a:prstGeom>
            <a:ln w="38100">
              <a:solidFill>
                <a:srgbClr val="FFE600"/>
              </a:solidFill>
              <a:prstDash val="dashDot"/>
              <a:tailEnd type="non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23556CB8-0895-4599-85C2-00B29F211B14}"/>
                </a:ext>
              </a:extLst>
            </p:cNvPr>
            <p:cNvSpPr/>
            <p:nvPr/>
          </p:nvSpPr>
          <p:spPr>
            <a:xfrm flipV="1">
              <a:off x="4940056" y="2973107"/>
              <a:ext cx="733264" cy="729869"/>
            </a:xfrm>
            <a:custGeom>
              <a:avLst/>
              <a:gdLst>
                <a:gd name="connsiteX0" fmla="*/ 435322 w 870650"/>
                <a:gd name="connsiteY0" fmla="*/ 0 h 870646"/>
                <a:gd name="connsiteX1" fmla="*/ 870650 w 870650"/>
                <a:gd name="connsiteY1" fmla="*/ 435329 h 870646"/>
                <a:gd name="connsiteX2" fmla="*/ 435322 w 870650"/>
                <a:gd name="connsiteY2" fmla="*/ 870646 h 870646"/>
                <a:gd name="connsiteX3" fmla="*/ 0 w 870650"/>
                <a:gd name="connsiteY3" fmla="*/ 435329 h 870646"/>
                <a:gd name="connsiteX4" fmla="*/ 435322 w 870650"/>
                <a:gd name="connsiteY4" fmla="*/ 0 h 87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50" h="870646">
                  <a:moveTo>
                    <a:pt x="435322" y="0"/>
                  </a:moveTo>
                  <a:cubicBezTo>
                    <a:pt x="675744" y="0"/>
                    <a:pt x="870650" y="194906"/>
                    <a:pt x="870650" y="435329"/>
                  </a:cubicBezTo>
                  <a:cubicBezTo>
                    <a:pt x="870650" y="675753"/>
                    <a:pt x="675744" y="870646"/>
                    <a:pt x="435322" y="870646"/>
                  </a:cubicBezTo>
                  <a:cubicBezTo>
                    <a:pt x="194905" y="870646"/>
                    <a:pt x="0" y="675753"/>
                    <a:pt x="0" y="435329"/>
                  </a:cubicBezTo>
                  <a:cubicBezTo>
                    <a:pt x="0" y="194906"/>
                    <a:pt x="194905" y="0"/>
                    <a:pt x="435322" y="0"/>
                  </a:cubicBezTo>
                </a:path>
              </a:pathLst>
            </a:custGeom>
            <a:solidFill>
              <a:srgbClr val="FFFFFF"/>
            </a:solidFill>
            <a:ln w="1270" cap="flat">
              <a:noFill/>
              <a:prstDash val="solid"/>
              <a:miter/>
            </a:ln>
          </p:spPr>
          <p:txBody>
            <a:bodyPr rtlCol="0" anchor="ctr"/>
            <a:lstStyle/>
            <a:p>
              <a:endParaRPr lang="en-IN" dirty="0"/>
            </a:p>
          </p:txBody>
        </p:sp>
        <p:sp>
          <p:nvSpPr>
            <p:cNvPr id="31" name="Freeform: Shape 30">
              <a:extLst>
                <a:ext uri="{FF2B5EF4-FFF2-40B4-BE49-F238E27FC236}">
                  <a16:creationId xmlns:a16="http://schemas.microsoft.com/office/drawing/2014/main" id="{A34ED70E-8F9E-4E79-B512-1E32EDA9BEE8}"/>
                </a:ext>
              </a:extLst>
            </p:cNvPr>
            <p:cNvSpPr/>
            <p:nvPr/>
          </p:nvSpPr>
          <p:spPr>
            <a:xfrm flipV="1">
              <a:off x="7398867" y="2969207"/>
              <a:ext cx="733264" cy="729869"/>
            </a:xfrm>
            <a:custGeom>
              <a:avLst/>
              <a:gdLst>
                <a:gd name="connsiteX0" fmla="*/ 435322 w 870650"/>
                <a:gd name="connsiteY0" fmla="*/ 0 h 870646"/>
                <a:gd name="connsiteX1" fmla="*/ 870650 w 870650"/>
                <a:gd name="connsiteY1" fmla="*/ 435329 h 870646"/>
                <a:gd name="connsiteX2" fmla="*/ 435322 w 870650"/>
                <a:gd name="connsiteY2" fmla="*/ 870646 h 870646"/>
                <a:gd name="connsiteX3" fmla="*/ 0 w 870650"/>
                <a:gd name="connsiteY3" fmla="*/ 435329 h 870646"/>
                <a:gd name="connsiteX4" fmla="*/ 435322 w 870650"/>
                <a:gd name="connsiteY4" fmla="*/ 0 h 87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50" h="870646">
                  <a:moveTo>
                    <a:pt x="435322" y="0"/>
                  </a:moveTo>
                  <a:cubicBezTo>
                    <a:pt x="675744" y="0"/>
                    <a:pt x="870650" y="194906"/>
                    <a:pt x="870650" y="435329"/>
                  </a:cubicBezTo>
                  <a:cubicBezTo>
                    <a:pt x="870650" y="675753"/>
                    <a:pt x="675744" y="870646"/>
                    <a:pt x="435322" y="870646"/>
                  </a:cubicBezTo>
                  <a:cubicBezTo>
                    <a:pt x="194905" y="870646"/>
                    <a:pt x="0" y="675753"/>
                    <a:pt x="0" y="435329"/>
                  </a:cubicBezTo>
                  <a:cubicBezTo>
                    <a:pt x="0" y="194906"/>
                    <a:pt x="194905" y="0"/>
                    <a:pt x="435322" y="0"/>
                  </a:cubicBezTo>
                </a:path>
              </a:pathLst>
            </a:custGeom>
            <a:solidFill>
              <a:srgbClr val="FFFFFF"/>
            </a:solidFill>
            <a:ln w="1270" cap="flat">
              <a:noFill/>
              <a:prstDash val="solid"/>
              <a:miter/>
            </a:ln>
          </p:spPr>
          <p:txBody>
            <a:bodyPr rtlCol="0" anchor="ctr"/>
            <a:lstStyle/>
            <a:p>
              <a:endParaRPr lang="en-IN" dirty="0"/>
            </a:p>
          </p:txBody>
        </p:sp>
        <p:sp>
          <p:nvSpPr>
            <p:cNvPr id="32" name="Freeform: Shape 31">
              <a:extLst>
                <a:ext uri="{FF2B5EF4-FFF2-40B4-BE49-F238E27FC236}">
                  <a16:creationId xmlns:a16="http://schemas.microsoft.com/office/drawing/2014/main" id="{6196ED52-6E53-4586-AC69-A50CA8D22597}"/>
                </a:ext>
              </a:extLst>
            </p:cNvPr>
            <p:cNvSpPr/>
            <p:nvPr/>
          </p:nvSpPr>
          <p:spPr>
            <a:xfrm flipV="1">
              <a:off x="3722305" y="3514193"/>
              <a:ext cx="733264" cy="729869"/>
            </a:xfrm>
            <a:custGeom>
              <a:avLst/>
              <a:gdLst>
                <a:gd name="connsiteX0" fmla="*/ 435322 w 870650"/>
                <a:gd name="connsiteY0" fmla="*/ 0 h 870646"/>
                <a:gd name="connsiteX1" fmla="*/ 870650 w 870650"/>
                <a:gd name="connsiteY1" fmla="*/ 435329 h 870646"/>
                <a:gd name="connsiteX2" fmla="*/ 435322 w 870650"/>
                <a:gd name="connsiteY2" fmla="*/ 870646 h 870646"/>
                <a:gd name="connsiteX3" fmla="*/ 0 w 870650"/>
                <a:gd name="connsiteY3" fmla="*/ 435329 h 870646"/>
                <a:gd name="connsiteX4" fmla="*/ 435322 w 870650"/>
                <a:gd name="connsiteY4" fmla="*/ 0 h 87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50" h="870646">
                  <a:moveTo>
                    <a:pt x="435322" y="0"/>
                  </a:moveTo>
                  <a:cubicBezTo>
                    <a:pt x="675744" y="0"/>
                    <a:pt x="870650" y="194906"/>
                    <a:pt x="870650" y="435329"/>
                  </a:cubicBezTo>
                  <a:cubicBezTo>
                    <a:pt x="870650" y="675753"/>
                    <a:pt x="675744" y="870646"/>
                    <a:pt x="435322" y="870646"/>
                  </a:cubicBezTo>
                  <a:cubicBezTo>
                    <a:pt x="194905" y="870646"/>
                    <a:pt x="0" y="675753"/>
                    <a:pt x="0" y="435329"/>
                  </a:cubicBezTo>
                  <a:cubicBezTo>
                    <a:pt x="0" y="194906"/>
                    <a:pt x="194905" y="0"/>
                    <a:pt x="435322" y="0"/>
                  </a:cubicBezTo>
                </a:path>
              </a:pathLst>
            </a:custGeom>
            <a:solidFill>
              <a:srgbClr val="FFFFFF"/>
            </a:solidFill>
            <a:ln w="1270" cap="flat">
              <a:noFill/>
              <a:prstDash val="solid"/>
              <a:miter/>
            </a:ln>
          </p:spPr>
          <p:txBody>
            <a:bodyPr rtlCol="0" anchor="ctr"/>
            <a:lstStyle/>
            <a:p>
              <a:endParaRPr lang="en-IN" dirty="0"/>
            </a:p>
          </p:txBody>
        </p:sp>
        <p:sp>
          <p:nvSpPr>
            <p:cNvPr id="33" name="Freeform: Shape 32">
              <a:extLst>
                <a:ext uri="{FF2B5EF4-FFF2-40B4-BE49-F238E27FC236}">
                  <a16:creationId xmlns:a16="http://schemas.microsoft.com/office/drawing/2014/main" id="{3CB513CD-435F-446E-ADCC-97905EBB5E07}"/>
                </a:ext>
              </a:extLst>
            </p:cNvPr>
            <p:cNvSpPr/>
            <p:nvPr/>
          </p:nvSpPr>
          <p:spPr>
            <a:xfrm flipV="1">
              <a:off x="6164699" y="3522965"/>
              <a:ext cx="733264" cy="729869"/>
            </a:xfrm>
            <a:custGeom>
              <a:avLst/>
              <a:gdLst>
                <a:gd name="connsiteX0" fmla="*/ 435322 w 870650"/>
                <a:gd name="connsiteY0" fmla="*/ 0 h 870646"/>
                <a:gd name="connsiteX1" fmla="*/ 870650 w 870650"/>
                <a:gd name="connsiteY1" fmla="*/ 435329 h 870646"/>
                <a:gd name="connsiteX2" fmla="*/ 435322 w 870650"/>
                <a:gd name="connsiteY2" fmla="*/ 870646 h 870646"/>
                <a:gd name="connsiteX3" fmla="*/ 0 w 870650"/>
                <a:gd name="connsiteY3" fmla="*/ 435329 h 870646"/>
                <a:gd name="connsiteX4" fmla="*/ 435322 w 870650"/>
                <a:gd name="connsiteY4" fmla="*/ 0 h 87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50" h="870646">
                  <a:moveTo>
                    <a:pt x="435322" y="0"/>
                  </a:moveTo>
                  <a:cubicBezTo>
                    <a:pt x="675744" y="0"/>
                    <a:pt x="870650" y="194906"/>
                    <a:pt x="870650" y="435329"/>
                  </a:cubicBezTo>
                  <a:cubicBezTo>
                    <a:pt x="870650" y="675753"/>
                    <a:pt x="675744" y="870646"/>
                    <a:pt x="435322" y="870646"/>
                  </a:cubicBezTo>
                  <a:cubicBezTo>
                    <a:pt x="194905" y="870646"/>
                    <a:pt x="0" y="675753"/>
                    <a:pt x="0" y="435329"/>
                  </a:cubicBezTo>
                  <a:cubicBezTo>
                    <a:pt x="0" y="194906"/>
                    <a:pt x="194905" y="0"/>
                    <a:pt x="435322" y="0"/>
                  </a:cubicBezTo>
                </a:path>
              </a:pathLst>
            </a:custGeom>
            <a:solidFill>
              <a:srgbClr val="FFFFFF"/>
            </a:solidFill>
            <a:ln w="1270" cap="flat">
              <a:noFill/>
              <a:prstDash val="solid"/>
              <a:miter/>
            </a:ln>
          </p:spPr>
          <p:txBody>
            <a:bodyPr rtlCol="0" anchor="ctr"/>
            <a:lstStyle/>
            <a:p>
              <a:endParaRPr lang="en-IN" dirty="0"/>
            </a:p>
          </p:txBody>
        </p:sp>
        <p:pic>
          <p:nvPicPr>
            <p:cNvPr id="34" name="Graphic 33" descr="Shopping bag">
              <a:extLst>
                <a:ext uri="{FF2B5EF4-FFF2-40B4-BE49-F238E27FC236}">
                  <a16:creationId xmlns:a16="http://schemas.microsoft.com/office/drawing/2014/main" id="{155B2D39-054A-45EB-AA7D-6612C1B6754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4513" y="3114746"/>
              <a:ext cx="463845" cy="463845"/>
            </a:xfrm>
            <a:prstGeom prst="rect">
              <a:avLst/>
            </a:prstGeom>
          </p:spPr>
        </p:pic>
      </p:grpSp>
      <p:grpSp>
        <p:nvGrpSpPr>
          <p:cNvPr id="35" name="Group 34">
            <a:extLst>
              <a:ext uri="{FF2B5EF4-FFF2-40B4-BE49-F238E27FC236}">
                <a16:creationId xmlns:a16="http://schemas.microsoft.com/office/drawing/2014/main" id="{79C50255-FE2A-4BFC-AB4A-3EBAB7F69876}"/>
              </a:ext>
            </a:extLst>
          </p:cNvPr>
          <p:cNvGrpSpPr/>
          <p:nvPr/>
        </p:nvGrpSpPr>
        <p:grpSpPr>
          <a:xfrm>
            <a:off x="911072" y="1642917"/>
            <a:ext cx="2137803" cy="1190150"/>
            <a:chOff x="606328" y="1151290"/>
            <a:chExt cx="2137803" cy="1190150"/>
          </a:xfrm>
        </p:grpSpPr>
        <p:sp>
          <p:nvSpPr>
            <p:cNvPr id="36" name="Rectangle 35">
              <a:extLst>
                <a:ext uri="{FF2B5EF4-FFF2-40B4-BE49-F238E27FC236}">
                  <a16:creationId xmlns:a16="http://schemas.microsoft.com/office/drawing/2014/main" id="{3DB3AA9B-94C5-4732-A4C9-431030BA71A6}"/>
                </a:ext>
              </a:extLst>
            </p:cNvPr>
            <p:cNvSpPr/>
            <p:nvPr/>
          </p:nvSpPr>
          <p:spPr>
            <a:xfrm>
              <a:off x="729815" y="1402721"/>
              <a:ext cx="2011362" cy="938719"/>
            </a:xfrm>
            <a:prstGeom prst="rect">
              <a:avLst/>
            </a:prstGeom>
          </p:spPr>
          <p:txBody>
            <a:bodyPr wrap="square">
              <a:spAutoFit/>
            </a:bodyPr>
            <a:lstStyle/>
            <a:p>
              <a:r>
                <a:rPr lang="en-IN" sz="1100" dirty="0">
                  <a:solidFill>
                    <a:schemeClr val="bg1">
                      <a:lumMod val="100000"/>
                    </a:schemeClr>
                  </a:solidFill>
                  <a:cs typeface="Arial"/>
                </a:rPr>
                <a:t>First our team have done market research on the current situation, opportunities, blockers as well as how we can be a valuable contributor.</a:t>
              </a:r>
              <a:endParaRPr lang="en-IN" sz="1100" dirty="0"/>
            </a:p>
          </p:txBody>
        </p:sp>
        <p:sp>
          <p:nvSpPr>
            <p:cNvPr id="37" name="Rectangle 36">
              <a:extLst>
                <a:ext uri="{FF2B5EF4-FFF2-40B4-BE49-F238E27FC236}">
                  <a16:creationId xmlns:a16="http://schemas.microsoft.com/office/drawing/2014/main" id="{F5F19D42-A9C3-4343-9A12-36DC00AFB936}"/>
                </a:ext>
              </a:extLst>
            </p:cNvPr>
            <p:cNvSpPr/>
            <p:nvPr/>
          </p:nvSpPr>
          <p:spPr>
            <a:xfrm>
              <a:off x="729815" y="1151290"/>
              <a:ext cx="2014316" cy="276999"/>
            </a:xfrm>
            <a:prstGeom prst="rect">
              <a:avLst/>
            </a:prstGeom>
          </p:spPr>
          <p:txBody>
            <a:bodyPr wrap="square">
              <a:spAutoFit/>
            </a:bodyPr>
            <a:lstStyle/>
            <a:p>
              <a:r>
                <a:rPr lang="en-IN" sz="1200" b="1" dirty="0">
                  <a:solidFill>
                    <a:schemeClr val="bg1"/>
                  </a:solidFill>
                </a:rPr>
                <a:t>Researching &amp; Ideation</a:t>
              </a:r>
            </a:p>
          </p:txBody>
        </p:sp>
        <p:sp>
          <p:nvSpPr>
            <p:cNvPr id="38" name="TextBox 37">
              <a:extLst>
                <a:ext uri="{FF2B5EF4-FFF2-40B4-BE49-F238E27FC236}">
                  <a16:creationId xmlns:a16="http://schemas.microsoft.com/office/drawing/2014/main" id="{C013A8B2-3666-4C40-9E1F-323835649990}"/>
                </a:ext>
              </a:extLst>
            </p:cNvPr>
            <p:cNvSpPr txBox="1"/>
            <p:nvPr/>
          </p:nvSpPr>
          <p:spPr>
            <a:xfrm>
              <a:off x="606328" y="1151290"/>
              <a:ext cx="15869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rgbClr val="FFE600"/>
                  </a:solidFill>
                </a:rPr>
                <a:t>1</a:t>
              </a:r>
            </a:p>
          </p:txBody>
        </p:sp>
      </p:grpSp>
      <p:grpSp>
        <p:nvGrpSpPr>
          <p:cNvPr id="39" name="Group 38">
            <a:extLst>
              <a:ext uri="{FF2B5EF4-FFF2-40B4-BE49-F238E27FC236}">
                <a16:creationId xmlns:a16="http://schemas.microsoft.com/office/drawing/2014/main" id="{D3DAFB1D-E863-4712-AF41-D7A514CCAF52}"/>
              </a:ext>
            </a:extLst>
          </p:cNvPr>
          <p:cNvGrpSpPr/>
          <p:nvPr/>
        </p:nvGrpSpPr>
        <p:grpSpPr>
          <a:xfrm>
            <a:off x="5466853" y="1642917"/>
            <a:ext cx="2387973" cy="1190150"/>
            <a:chOff x="2982988" y="1151290"/>
            <a:chExt cx="2387973" cy="1190150"/>
          </a:xfrm>
        </p:grpSpPr>
        <p:sp>
          <p:nvSpPr>
            <p:cNvPr id="40" name="Rectangle 39">
              <a:extLst>
                <a:ext uri="{FF2B5EF4-FFF2-40B4-BE49-F238E27FC236}">
                  <a16:creationId xmlns:a16="http://schemas.microsoft.com/office/drawing/2014/main" id="{0E9FB1B6-FAC4-48AA-B59A-104C82419F7A}"/>
                </a:ext>
              </a:extLst>
            </p:cNvPr>
            <p:cNvSpPr/>
            <p:nvPr/>
          </p:nvSpPr>
          <p:spPr>
            <a:xfrm>
              <a:off x="3106475" y="1402721"/>
              <a:ext cx="2264486" cy="938719"/>
            </a:xfrm>
            <a:prstGeom prst="rect">
              <a:avLst/>
            </a:prstGeom>
          </p:spPr>
          <p:txBody>
            <a:bodyPr wrap="square">
              <a:spAutoFit/>
            </a:bodyPr>
            <a:lstStyle/>
            <a:p>
              <a:pPr>
                <a:tabLst>
                  <a:tab pos="1973263" algn="l"/>
                </a:tabLst>
              </a:pPr>
              <a:r>
                <a:rPr lang="en-IN" sz="1100" dirty="0">
                  <a:solidFill>
                    <a:schemeClr val="bg1">
                      <a:lumMod val="100000"/>
                    </a:schemeClr>
                  </a:solidFill>
                  <a:cs typeface="Arial"/>
                </a:rPr>
                <a:t>In this phase based on the input and  suggestion from call for code core committee, our team will prioritize the requirements, funding for MVP1 development, UX design etc.</a:t>
              </a:r>
              <a:endParaRPr lang="en-IN" sz="1100" dirty="0"/>
            </a:p>
          </p:txBody>
        </p:sp>
        <p:sp>
          <p:nvSpPr>
            <p:cNvPr id="41" name="Rectangle 40">
              <a:extLst>
                <a:ext uri="{FF2B5EF4-FFF2-40B4-BE49-F238E27FC236}">
                  <a16:creationId xmlns:a16="http://schemas.microsoft.com/office/drawing/2014/main" id="{1A1E1C86-4985-4A0A-97A2-4EE12BA74A6B}"/>
                </a:ext>
              </a:extLst>
            </p:cNvPr>
            <p:cNvSpPr/>
            <p:nvPr/>
          </p:nvSpPr>
          <p:spPr>
            <a:xfrm>
              <a:off x="3106474" y="1151290"/>
              <a:ext cx="2141001" cy="276999"/>
            </a:xfrm>
            <a:prstGeom prst="rect">
              <a:avLst/>
            </a:prstGeom>
          </p:spPr>
          <p:txBody>
            <a:bodyPr wrap="square">
              <a:spAutoFit/>
            </a:bodyPr>
            <a:lstStyle/>
            <a:p>
              <a:r>
                <a:rPr lang="en-IN" sz="1200" b="1" dirty="0">
                  <a:solidFill>
                    <a:schemeClr val="bg1"/>
                  </a:solidFill>
                </a:rPr>
                <a:t>MVP Planning</a:t>
              </a:r>
            </a:p>
          </p:txBody>
        </p:sp>
        <p:sp>
          <p:nvSpPr>
            <p:cNvPr id="42" name="TextBox 41">
              <a:extLst>
                <a:ext uri="{FF2B5EF4-FFF2-40B4-BE49-F238E27FC236}">
                  <a16:creationId xmlns:a16="http://schemas.microsoft.com/office/drawing/2014/main" id="{10BAD1F8-0D99-4E88-A915-E15F11D9D0B9}"/>
                </a:ext>
              </a:extLst>
            </p:cNvPr>
            <p:cNvSpPr txBox="1"/>
            <p:nvPr/>
          </p:nvSpPr>
          <p:spPr>
            <a:xfrm>
              <a:off x="2982988" y="1151290"/>
              <a:ext cx="15869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rgbClr val="FFE600"/>
                  </a:solidFill>
                </a:rPr>
                <a:t>5</a:t>
              </a:r>
            </a:p>
          </p:txBody>
        </p:sp>
      </p:grpSp>
      <p:grpSp>
        <p:nvGrpSpPr>
          <p:cNvPr id="43" name="Group 42">
            <a:extLst>
              <a:ext uri="{FF2B5EF4-FFF2-40B4-BE49-F238E27FC236}">
                <a16:creationId xmlns:a16="http://schemas.microsoft.com/office/drawing/2014/main" id="{432DF1E5-D73B-4A2D-A0AF-F37798007719}"/>
              </a:ext>
            </a:extLst>
          </p:cNvPr>
          <p:cNvGrpSpPr/>
          <p:nvPr/>
        </p:nvGrpSpPr>
        <p:grpSpPr>
          <a:xfrm>
            <a:off x="3082903" y="1642917"/>
            <a:ext cx="2383947" cy="1333780"/>
            <a:chOff x="653420" y="4802822"/>
            <a:chExt cx="2383947" cy="1333780"/>
          </a:xfrm>
        </p:grpSpPr>
        <p:sp>
          <p:nvSpPr>
            <p:cNvPr id="44" name="Rectangle 43">
              <a:extLst>
                <a:ext uri="{FF2B5EF4-FFF2-40B4-BE49-F238E27FC236}">
                  <a16:creationId xmlns:a16="http://schemas.microsoft.com/office/drawing/2014/main" id="{1CEFFED6-E0AC-45D7-96ED-414BB2D4CC84}"/>
                </a:ext>
              </a:extLst>
            </p:cNvPr>
            <p:cNvSpPr/>
            <p:nvPr/>
          </p:nvSpPr>
          <p:spPr>
            <a:xfrm>
              <a:off x="776907" y="5028606"/>
              <a:ext cx="2226435" cy="1107996"/>
            </a:xfrm>
            <a:prstGeom prst="rect">
              <a:avLst/>
            </a:prstGeom>
          </p:spPr>
          <p:txBody>
            <a:bodyPr wrap="square">
              <a:spAutoFit/>
            </a:bodyPr>
            <a:lstStyle/>
            <a:p>
              <a:r>
                <a:rPr lang="en-IN" sz="1100" dirty="0">
                  <a:solidFill>
                    <a:schemeClr val="bg1">
                      <a:lumMod val="100000"/>
                    </a:schemeClr>
                  </a:solidFill>
                  <a:cs typeface="Arial"/>
                </a:rPr>
                <a:t>Based on the inputs from IBM EY Alliance Call for Code enablement sessions along with our technical research we have identified the components needed for the solution.</a:t>
              </a:r>
              <a:endParaRPr lang="en-IN" sz="1100" dirty="0"/>
            </a:p>
          </p:txBody>
        </p:sp>
        <p:sp>
          <p:nvSpPr>
            <p:cNvPr id="45" name="Rectangle 44">
              <a:extLst>
                <a:ext uri="{FF2B5EF4-FFF2-40B4-BE49-F238E27FC236}">
                  <a16:creationId xmlns:a16="http://schemas.microsoft.com/office/drawing/2014/main" id="{B7B15D09-4818-4DE0-9183-A03FF1B14DD5}"/>
                </a:ext>
              </a:extLst>
            </p:cNvPr>
            <p:cNvSpPr/>
            <p:nvPr/>
          </p:nvSpPr>
          <p:spPr>
            <a:xfrm>
              <a:off x="776906" y="4802822"/>
              <a:ext cx="2260461" cy="276999"/>
            </a:xfrm>
            <a:prstGeom prst="rect">
              <a:avLst/>
            </a:prstGeom>
          </p:spPr>
          <p:txBody>
            <a:bodyPr wrap="square">
              <a:spAutoFit/>
            </a:bodyPr>
            <a:lstStyle/>
            <a:p>
              <a:r>
                <a:rPr lang="en-IN" sz="1200" b="1" dirty="0">
                  <a:solidFill>
                    <a:schemeClr val="bg1"/>
                  </a:solidFill>
                </a:rPr>
                <a:t>Prototype Technical Feasibility</a:t>
              </a:r>
            </a:p>
          </p:txBody>
        </p:sp>
        <p:sp>
          <p:nvSpPr>
            <p:cNvPr id="46" name="TextBox 45">
              <a:extLst>
                <a:ext uri="{FF2B5EF4-FFF2-40B4-BE49-F238E27FC236}">
                  <a16:creationId xmlns:a16="http://schemas.microsoft.com/office/drawing/2014/main" id="{35F9B665-32AC-4167-BAAE-6AFE0FB75510}"/>
                </a:ext>
              </a:extLst>
            </p:cNvPr>
            <p:cNvSpPr txBox="1"/>
            <p:nvPr/>
          </p:nvSpPr>
          <p:spPr>
            <a:xfrm>
              <a:off x="653420" y="4802822"/>
              <a:ext cx="15869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rgbClr val="FFE600"/>
                  </a:solidFill>
                </a:rPr>
                <a:t>3</a:t>
              </a:r>
            </a:p>
          </p:txBody>
        </p:sp>
      </p:grpSp>
      <p:grpSp>
        <p:nvGrpSpPr>
          <p:cNvPr id="47" name="Group 46">
            <a:extLst>
              <a:ext uri="{FF2B5EF4-FFF2-40B4-BE49-F238E27FC236}">
                <a16:creationId xmlns:a16="http://schemas.microsoft.com/office/drawing/2014/main" id="{12389366-6C7A-4516-9FD9-71B8845F007F}"/>
              </a:ext>
            </a:extLst>
          </p:cNvPr>
          <p:cNvGrpSpPr/>
          <p:nvPr/>
        </p:nvGrpSpPr>
        <p:grpSpPr>
          <a:xfrm>
            <a:off x="5888126" y="2966272"/>
            <a:ext cx="4759259" cy="2177834"/>
            <a:chOff x="2326723" y="2226788"/>
            <a:chExt cx="5957007" cy="2725923"/>
          </a:xfrm>
        </p:grpSpPr>
        <p:sp>
          <p:nvSpPr>
            <p:cNvPr id="48" name="Freeform: Shape 47">
              <a:extLst>
                <a:ext uri="{FF2B5EF4-FFF2-40B4-BE49-F238E27FC236}">
                  <a16:creationId xmlns:a16="http://schemas.microsoft.com/office/drawing/2014/main" id="{85230321-0D4E-4A80-8746-617660757F92}"/>
                </a:ext>
              </a:extLst>
            </p:cNvPr>
            <p:cNvSpPr/>
            <p:nvPr/>
          </p:nvSpPr>
          <p:spPr>
            <a:xfrm>
              <a:off x="2326723" y="2811251"/>
              <a:ext cx="5957007" cy="1586724"/>
            </a:xfrm>
            <a:custGeom>
              <a:avLst/>
              <a:gdLst>
                <a:gd name="connsiteX0" fmla="*/ 8210921 w 8212842"/>
                <a:gd name="connsiteY0" fmla="*/ 1170455 h 1807619"/>
                <a:gd name="connsiteX1" fmla="*/ 7667858 w 8212842"/>
                <a:gd name="connsiteY1" fmla="*/ 631074 h 1807619"/>
                <a:gd name="connsiteX2" fmla="*/ 7237659 w 8212842"/>
                <a:gd name="connsiteY2" fmla="*/ 774038 h 1807619"/>
                <a:gd name="connsiteX3" fmla="*/ 6960812 w 8212842"/>
                <a:gd name="connsiteY3" fmla="*/ 813674 h 1807619"/>
                <a:gd name="connsiteX4" fmla="*/ 6960812 w 8212842"/>
                <a:gd name="connsiteY4" fmla="*/ 813674 h 1807619"/>
                <a:gd name="connsiteX5" fmla="*/ 6805720 w 8212842"/>
                <a:gd name="connsiteY5" fmla="*/ 575791 h 1807619"/>
                <a:gd name="connsiteX6" fmla="*/ 6804082 w 8212842"/>
                <a:gd name="connsiteY6" fmla="*/ 542835 h 1807619"/>
                <a:gd name="connsiteX7" fmla="*/ 6255113 w 8212842"/>
                <a:gd name="connsiteY7" fmla="*/ 1232 h 1807619"/>
                <a:gd name="connsiteX8" fmla="*/ 5627684 w 8212842"/>
                <a:gd name="connsiteY8" fmla="*/ 589113 h 1807619"/>
                <a:gd name="connsiteX9" fmla="*/ 5627684 w 8212842"/>
                <a:gd name="connsiteY9" fmla="*/ 590625 h 1807619"/>
                <a:gd name="connsiteX10" fmla="*/ 5487641 w 8212842"/>
                <a:gd name="connsiteY10" fmla="*/ 807007 h 1807619"/>
                <a:gd name="connsiteX11" fmla="*/ 5456349 w 8212842"/>
                <a:gd name="connsiteY11" fmla="*/ 821015 h 1807619"/>
                <a:gd name="connsiteX12" fmla="*/ 5206871 w 8212842"/>
                <a:gd name="connsiteY12" fmla="*/ 783804 h 1807619"/>
                <a:gd name="connsiteX13" fmla="*/ 5058065 w 8212842"/>
                <a:gd name="connsiteY13" fmla="*/ 684516 h 1807619"/>
                <a:gd name="connsiteX14" fmla="*/ 5056351 w 8212842"/>
                <a:gd name="connsiteY14" fmla="*/ 683703 h 1807619"/>
                <a:gd name="connsiteX15" fmla="*/ 5037973 w 8212842"/>
                <a:gd name="connsiteY15" fmla="*/ 675626 h 1807619"/>
                <a:gd name="connsiteX16" fmla="*/ 5030976 w 8212842"/>
                <a:gd name="connsiteY16" fmla="*/ 672667 h 1807619"/>
                <a:gd name="connsiteX17" fmla="*/ 5016396 w 8212842"/>
                <a:gd name="connsiteY17" fmla="*/ 667028 h 1807619"/>
                <a:gd name="connsiteX18" fmla="*/ 5004979 w 8212842"/>
                <a:gd name="connsiteY18" fmla="*/ 662799 h 1807619"/>
                <a:gd name="connsiteX19" fmla="*/ 4993549 w 8212842"/>
                <a:gd name="connsiteY19" fmla="*/ 658951 h 1807619"/>
                <a:gd name="connsiteX20" fmla="*/ 4978436 w 8212842"/>
                <a:gd name="connsiteY20" fmla="*/ 654137 h 1807619"/>
                <a:gd name="connsiteX21" fmla="*/ 4969546 w 8212842"/>
                <a:gd name="connsiteY21" fmla="*/ 651585 h 1807619"/>
                <a:gd name="connsiteX22" fmla="*/ 4951525 w 8212842"/>
                <a:gd name="connsiteY22" fmla="*/ 646771 h 1807619"/>
                <a:gd name="connsiteX23" fmla="*/ 4944413 w 8212842"/>
                <a:gd name="connsiteY23" fmla="*/ 645070 h 1807619"/>
                <a:gd name="connsiteX24" fmla="*/ 4924474 w 8212842"/>
                <a:gd name="connsiteY24" fmla="*/ 640726 h 1807619"/>
                <a:gd name="connsiteX25" fmla="*/ 4918111 w 8212842"/>
                <a:gd name="connsiteY25" fmla="*/ 639520 h 1807619"/>
                <a:gd name="connsiteX26" fmla="*/ 4897512 w 8212842"/>
                <a:gd name="connsiteY26" fmla="*/ 636053 h 1807619"/>
                <a:gd name="connsiteX27" fmla="*/ 4890730 w 8212842"/>
                <a:gd name="connsiteY27" fmla="*/ 635075 h 1807619"/>
                <a:gd name="connsiteX28" fmla="*/ 4870867 w 8212842"/>
                <a:gd name="connsiteY28" fmla="*/ 632687 h 1807619"/>
                <a:gd name="connsiteX29" fmla="*/ 4862269 w 8212842"/>
                <a:gd name="connsiteY29" fmla="*/ 631862 h 1807619"/>
                <a:gd name="connsiteX30" fmla="*/ 4854129 w 8212842"/>
                <a:gd name="connsiteY30" fmla="*/ 631074 h 1807619"/>
                <a:gd name="connsiteX31" fmla="*/ 4845734 w 8212842"/>
                <a:gd name="connsiteY31" fmla="*/ 630668 h 1807619"/>
                <a:gd name="connsiteX32" fmla="*/ 4830811 w 8212842"/>
                <a:gd name="connsiteY32" fmla="*/ 629969 h 1807619"/>
                <a:gd name="connsiteX33" fmla="*/ 4816854 w 8212842"/>
                <a:gd name="connsiteY33" fmla="*/ 629626 h 1807619"/>
                <a:gd name="connsiteX34" fmla="*/ 4809793 w 8212842"/>
                <a:gd name="connsiteY34" fmla="*/ 629461 h 1807619"/>
                <a:gd name="connsiteX35" fmla="*/ 4800357 w 8212842"/>
                <a:gd name="connsiteY35" fmla="*/ 629677 h 1807619"/>
                <a:gd name="connsiteX36" fmla="*/ 4788203 w 8212842"/>
                <a:gd name="connsiteY36" fmla="*/ 629969 h 1807619"/>
                <a:gd name="connsiteX37" fmla="*/ 4770309 w 8212842"/>
                <a:gd name="connsiteY37" fmla="*/ 630935 h 1807619"/>
                <a:gd name="connsiteX38" fmla="*/ 4759730 w 8212842"/>
                <a:gd name="connsiteY38" fmla="*/ 631658 h 1807619"/>
                <a:gd name="connsiteX39" fmla="*/ 4739765 w 8212842"/>
                <a:gd name="connsiteY39" fmla="*/ 633754 h 1807619"/>
                <a:gd name="connsiteX40" fmla="*/ 4731561 w 8212842"/>
                <a:gd name="connsiteY40" fmla="*/ 634719 h 1807619"/>
                <a:gd name="connsiteX41" fmla="*/ 4707292 w 8212842"/>
                <a:gd name="connsiteY41" fmla="*/ 638491 h 1807619"/>
                <a:gd name="connsiteX42" fmla="*/ 4703774 w 8212842"/>
                <a:gd name="connsiteY42" fmla="*/ 639075 h 1807619"/>
                <a:gd name="connsiteX43" fmla="*/ 4619966 w 8212842"/>
                <a:gd name="connsiteY43" fmla="*/ 660932 h 1807619"/>
                <a:gd name="connsiteX44" fmla="*/ 4619662 w 8212842"/>
                <a:gd name="connsiteY44" fmla="*/ 661046 h 1807619"/>
                <a:gd name="connsiteX45" fmla="*/ 4593513 w 8212842"/>
                <a:gd name="connsiteY45" fmla="*/ 670711 h 1807619"/>
                <a:gd name="connsiteX46" fmla="*/ 4591455 w 8212842"/>
                <a:gd name="connsiteY46" fmla="*/ 671549 h 1807619"/>
                <a:gd name="connsiteX47" fmla="*/ 4567567 w 8212842"/>
                <a:gd name="connsiteY47" fmla="*/ 681747 h 1807619"/>
                <a:gd name="connsiteX48" fmla="*/ 4564913 w 8212842"/>
                <a:gd name="connsiteY48" fmla="*/ 682979 h 1807619"/>
                <a:gd name="connsiteX49" fmla="*/ 4542002 w 8212842"/>
                <a:gd name="connsiteY49" fmla="*/ 694091 h 1807619"/>
                <a:gd name="connsiteX50" fmla="*/ 4539601 w 8212842"/>
                <a:gd name="connsiteY50" fmla="*/ 695349 h 1807619"/>
                <a:gd name="connsiteX51" fmla="*/ 4516856 w 8212842"/>
                <a:gd name="connsiteY51" fmla="*/ 707795 h 1807619"/>
                <a:gd name="connsiteX52" fmla="*/ 4515192 w 8212842"/>
                <a:gd name="connsiteY52" fmla="*/ 708760 h 1807619"/>
                <a:gd name="connsiteX53" fmla="*/ 4491964 w 8212842"/>
                <a:gd name="connsiteY53" fmla="*/ 722946 h 1807619"/>
                <a:gd name="connsiteX54" fmla="*/ 4491595 w 8212842"/>
                <a:gd name="connsiteY54" fmla="*/ 723174 h 1807619"/>
                <a:gd name="connsiteX55" fmla="*/ 4421873 w 8212842"/>
                <a:gd name="connsiteY55" fmla="*/ 775612 h 1807619"/>
                <a:gd name="connsiteX56" fmla="*/ 4412678 w 8212842"/>
                <a:gd name="connsiteY56" fmla="*/ 783105 h 1807619"/>
                <a:gd name="connsiteX57" fmla="*/ 4147083 w 8212842"/>
                <a:gd name="connsiteY57" fmla="*/ 813674 h 1807619"/>
                <a:gd name="connsiteX58" fmla="*/ 4147083 w 8212842"/>
                <a:gd name="connsiteY58" fmla="*/ 813674 h 1807619"/>
                <a:gd name="connsiteX59" fmla="*/ 3991991 w 8212842"/>
                <a:gd name="connsiteY59" fmla="*/ 575791 h 1807619"/>
                <a:gd name="connsiteX60" fmla="*/ 3990353 w 8212842"/>
                <a:gd name="connsiteY60" fmla="*/ 542835 h 1807619"/>
                <a:gd name="connsiteX61" fmla="*/ 3820796 w 8212842"/>
                <a:gd name="connsiteY61" fmla="*/ 175056 h 1807619"/>
                <a:gd name="connsiteX62" fmla="*/ 3820516 w 8212842"/>
                <a:gd name="connsiteY62" fmla="*/ 174777 h 1807619"/>
                <a:gd name="connsiteX63" fmla="*/ 3803689 w 8212842"/>
                <a:gd name="connsiteY63" fmla="*/ 158508 h 1807619"/>
                <a:gd name="connsiteX64" fmla="*/ 3801530 w 8212842"/>
                <a:gd name="connsiteY64" fmla="*/ 156464 h 1807619"/>
                <a:gd name="connsiteX65" fmla="*/ 3785833 w 8212842"/>
                <a:gd name="connsiteY65" fmla="*/ 142544 h 1807619"/>
                <a:gd name="connsiteX66" fmla="*/ 3781756 w 8212842"/>
                <a:gd name="connsiteY66" fmla="*/ 139014 h 1807619"/>
                <a:gd name="connsiteX67" fmla="*/ 3767252 w 8212842"/>
                <a:gd name="connsiteY67" fmla="*/ 127228 h 1807619"/>
                <a:gd name="connsiteX68" fmla="*/ 3761220 w 8212842"/>
                <a:gd name="connsiteY68" fmla="*/ 122453 h 1807619"/>
                <a:gd name="connsiteX69" fmla="*/ 3747898 w 8212842"/>
                <a:gd name="connsiteY69" fmla="*/ 112535 h 1807619"/>
                <a:gd name="connsiteX70" fmla="*/ 3740011 w 8212842"/>
                <a:gd name="connsiteY70" fmla="*/ 106820 h 1807619"/>
                <a:gd name="connsiteX71" fmla="*/ 3727781 w 8212842"/>
                <a:gd name="connsiteY71" fmla="*/ 98526 h 1807619"/>
                <a:gd name="connsiteX72" fmla="*/ 3718154 w 8212842"/>
                <a:gd name="connsiteY72" fmla="*/ 92164 h 1807619"/>
                <a:gd name="connsiteX73" fmla="*/ 3706864 w 8212842"/>
                <a:gd name="connsiteY73" fmla="*/ 85204 h 1807619"/>
                <a:gd name="connsiteX74" fmla="*/ 3695714 w 8212842"/>
                <a:gd name="connsiteY74" fmla="*/ 78511 h 1807619"/>
                <a:gd name="connsiteX75" fmla="*/ 3685160 w 8212842"/>
                <a:gd name="connsiteY75" fmla="*/ 72631 h 1807619"/>
                <a:gd name="connsiteX76" fmla="*/ 3672727 w 8212842"/>
                <a:gd name="connsiteY76" fmla="*/ 65900 h 1807619"/>
                <a:gd name="connsiteX77" fmla="*/ 3662681 w 8212842"/>
                <a:gd name="connsiteY77" fmla="*/ 60858 h 1807619"/>
                <a:gd name="connsiteX78" fmla="*/ 3649194 w 8212842"/>
                <a:gd name="connsiteY78" fmla="*/ 54318 h 1807619"/>
                <a:gd name="connsiteX79" fmla="*/ 3639516 w 8212842"/>
                <a:gd name="connsiteY79" fmla="*/ 49987 h 1807619"/>
                <a:gd name="connsiteX80" fmla="*/ 3625191 w 8212842"/>
                <a:gd name="connsiteY80" fmla="*/ 43802 h 1807619"/>
                <a:gd name="connsiteX81" fmla="*/ 3615602 w 8212842"/>
                <a:gd name="connsiteY81" fmla="*/ 40005 h 1807619"/>
                <a:gd name="connsiteX82" fmla="*/ 3600781 w 8212842"/>
                <a:gd name="connsiteY82" fmla="*/ 34392 h 1807619"/>
                <a:gd name="connsiteX83" fmla="*/ 3590926 w 8212842"/>
                <a:gd name="connsiteY83" fmla="*/ 31001 h 1807619"/>
                <a:gd name="connsiteX84" fmla="*/ 3575940 w 8212842"/>
                <a:gd name="connsiteY84" fmla="*/ 26073 h 1807619"/>
                <a:gd name="connsiteX85" fmla="*/ 3565666 w 8212842"/>
                <a:gd name="connsiteY85" fmla="*/ 23051 h 1807619"/>
                <a:gd name="connsiteX86" fmla="*/ 3550718 w 8212842"/>
                <a:gd name="connsiteY86" fmla="*/ 18872 h 1807619"/>
                <a:gd name="connsiteX87" fmla="*/ 3539733 w 8212842"/>
                <a:gd name="connsiteY87" fmla="*/ 16180 h 1807619"/>
                <a:gd name="connsiteX88" fmla="*/ 3525166 w 8212842"/>
                <a:gd name="connsiteY88" fmla="*/ 12827 h 1807619"/>
                <a:gd name="connsiteX89" fmla="*/ 3513279 w 8212842"/>
                <a:gd name="connsiteY89" fmla="*/ 10490 h 1807619"/>
                <a:gd name="connsiteX90" fmla="*/ 3499233 w 8212842"/>
                <a:gd name="connsiteY90" fmla="*/ 7925 h 1807619"/>
                <a:gd name="connsiteX91" fmla="*/ 3486291 w 8212842"/>
                <a:gd name="connsiteY91" fmla="*/ 5994 h 1807619"/>
                <a:gd name="connsiteX92" fmla="*/ 3473020 w 8212842"/>
                <a:gd name="connsiteY92" fmla="*/ 4204 h 1807619"/>
                <a:gd name="connsiteX93" fmla="*/ 3458897 w 8212842"/>
                <a:gd name="connsiteY93" fmla="*/ 2756 h 1807619"/>
                <a:gd name="connsiteX94" fmla="*/ 3450554 w 8212842"/>
                <a:gd name="connsiteY94" fmla="*/ 1892 h 1807619"/>
                <a:gd name="connsiteX95" fmla="*/ 3446959 w 8212842"/>
                <a:gd name="connsiteY95" fmla="*/ 1715 h 1807619"/>
                <a:gd name="connsiteX96" fmla="*/ 3441371 w 8212842"/>
                <a:gd name="connsiteY96" fmla="*/ 1232 h 1807619"/>
                <a:gd name="connsiteX97" fmla="*/ 3427071 w 8212842"/>
                <a:gd name="connsiteY97" fmla="*/ 699 h 1807619"/>
                <a:gd name="connsiteX98" fmla="*/ 3413317 w 8212842"/>
                <a:gd name="connsiteY98" fmla="*/ 191 h 1807619"/>
                <a:gd name="connsiteX99" fmla="*/ 3394877 w 8212842"/>
                <a:gd name="connsiteY99" fmla="*/ 279 h 1807619"/>
                <a:gd name="connsiteX100" fmla="*/ 3380551 w 8212842"/>
                <a:gd name="connsiteY100" fmla="*/ 495 h 1807619"/>
                <a:gd name="connsiteX101" fmla="*/ 3363571 w 8212842"/>
                <a:gd name="connsiteY101" fmla="*/ 1524 h 1807619"/>
                <a:gd name="connsiteX102" fmla="*/ 3348242 w 8212842"/>
                <a:gd name="connsiteY102" fmla="*/ 2578 h 1807619"/>
                <a:gd name="connsiteX103" fmla="*/ 3333765 w 8212842"/>
                <a:gd name="connsiteY103" fmla="*/ 4255 h 1807619"/>
                <a:gd name="connsiteX104" fmla="*/ 3316467 w 8212842"/>
                <a:gd name="connsiteY104" fmla="*/ 6363 h 1807619"/>
                <a:gd name="connsiteX105" fmla="*/ 3309520 w 8212842"/>
                <a:gd name="connsiteY105" fmla="*/ 7569 h 1807619"/>
                <a:gd name="connsiteX106" fmla="*/ 3230120 w 8212842"/>
                <a:gd name="connsiteY106" fmla="*/ 25971 h 1807619"/>
                <a:gd name="connsiteX107" fmla="*/ 3227212 w 8212842"/>
                <a:gd name="connsiteY107" fmla="*/ 26810 h 1807619"/>
                <a:gd name="connsiteX108" fmla="*/ 3203730 w 8212842"/>
                <a:gd name="connsiteY108" fmla="*/ 34823 h 1807619"/>
                <a:gd name="connsiteX109" fmla="*/ 3198332 w 8212842"/>
                <a:gd name="connsiteY109" fmla="*/ 36716 h 1807619"/>
                <a:gd name="connsiteX110" fmla="*/ 3176171 w 8212842"/>
                <a:gd name="connsiteY110" fmla="*/ 45568 h 1807619"/>
                <a:gd name="connsiteX111" fmla="*/ 3170202 w 8212842"/>
                <a:gd name="connsiteY111" fmla="*/ 48019 h 1807619"/>
                <a:gd name="connsiteX112" fmla="*/ 3148726 w 8212842"/>
                <a:gd name="connsiteY112" fmla="*/ 57899 h 1807619"/>
                <a:gd name="connsiteX113" fmla="*/ 3142884 w 8212842"/>
                <a:gd name="connsiteY113" fmla="*/ 60668 h 1807619"/>
                <a:gd name="connsiteX114" fmla="*/ 3121980 w 8212842"/>
                <a:gd name="connsiteY114" fmla="*/ 71590 h 1807619"/>
                <a:gd name="connsiteX115" fmla="*/ 3116341 w 8212842"/>
                <a:gd name="connsiteY115" fmla="*/ 74650 h 1807619"/>
                <a:gd name="connsiteX116" fmla="*/ 3095945 w 8212842"/>
                <a:gd name="connsiteY116" fmla="*/ 86652 h 1807619"/>
                <a:gd name="connsiteX117" fmla="*/ 3090700 w 8212842"/>
                <a:gd name="connsiteY117" fmla="*/ 89865 h 1807619"/>
                <a:gd name="connsiteX118" fmla="*/ 3070685 w 8212842"/>
                <a:gd name="connsiteY118" fmla="*/ 103035 h 1807619"/>
                <a:gd name="connsiteX119" fmla="*/ 3065986 w 8212842"/>
                <a:gd name="connsiteY119" fmla="*/ 106273 h 1807619"/>
                <a:gd name="connsiteX120" fmla="*/ 3046326 w 8212842"/>
                <a:gd name="connsiteY120" fmla="*/ 120662 h 1807619"/>
                <a:gd name="connsiteX121" fmla="*/ 3042250 w 8212842"/>
                <a:gd name="connsiteY121" fmla="*/ 123787 h 1807619"/>
                <a:gd name="connsiteX122" fmla="*/ 3022882 w 8212842"/>
                <a:gd name="connsiteY122" fmla="*/ 139484 h 1807619"/>
                <a:gd name="connsiteX123" fmla="*/ 3019567 w 8212842"/>
                <a:gd name="connsiteY123" fmla="*/ 142329 h 1807619"/>
                <a:gd name="connsiteX124" fmla="*/ 3000429 w 8212842"/>
                <a:gd name="connsiteY124" fmla="*/ 159486 h 1807619"/>
                <a:gd name="connsiteX125" fmla="*/ 2998003 w 8212842"/>
                <a:gd name="connsiteY125" fmla="*/ 161798 h 1807619"/>
                <a:gd name="connsiteX126" fmla="*/ 2979016 w 8212842"/>
                <a:gd name="connsiteY126" fmla="*/ 180581 h 1807619"/>
                <a:gd name="connsiteX127" fmla="*/ 2977632 w 8212842"/>
                <a:gd name="connsiteY127" fmla="*/ 182054 h 1807619"/>
                <a:gd name="connsiteX128" fmla="*/ 2958709 w 8212842"/>
                <a:gd name="connsiteY128" fmla="*/ 202730 h 1807619"/>
                <a:gd name="connsiteX129" fmla="*/ 2958531 w 8212842"/>
                <a:gd name="connsiteY129" fmla="*/ 202946 h 1807619"/>
                <a:gd name="connsiteX130" fmla="*/ 2813955 w 8212842"/>
                <a:gd name="connsiteY130" fmla="*/ 590904 h 1807619"/>
                <a:gd name="connsiteX131" fmla="*/ 2673912 w 8212842"/>
                <a:gd name="connsiteY131" fmla="*/ 807007 h 1807619"/>
                <a:gd name="connsiteX132" fmla="*/ 2642620 w 8212842"/>
                <a:gd name="connsiteY132" fmla="*/ 821015 h 1807619"/>
                <a:gd name="connsiteX133" fmla="*/ 2393129 w 8212842"/>
                <a:gd name="connsiteY133" fmla="*/ 783804 h 1807619"/>
                <a:gd name="connsiteX134" fmla="*/ 1996064 w 8212842"/>
                <a:gd name="connsiteY134" fmla="*/ 629461 h 1807619"/>
                <a:gd name="connsiteX135" fmla="*/ 1608144 w 8212842"/>
                <a:gd name="connsiteY135" fmla="*/ 775612 h 1807619"/>
                <a:gd name="connsiteX136" fmla="*/ 1338333 w 8212842"/>
                <a:gd name="connsiteY136" fmla="*/ 815998 h 1807619"/>
                <a:gd name="connsiteX137" fmla="*/ 1333977 w 8212842"/>
                <a:gd name="connsiteY137" fmla="*/ 814055 h 1807619"/>
                <a:gd name="connsiteX138" fmla="*/ 1178034 w 8212842"/>
                <a:gd name="connsiteY138" fmla="*/ 575817 h 1807619"/>
                <a:gd name="connsiteX139" fmla="*/ 1176662 w 8212842"/>
                <a:gd name="connsiteY139" fmla="*/ 546403 h 1807619"/>
                <a:gd name="connsiteX140" fmla="*/ 636825 w 8212842"/>
                <a:gd name="connsiteY140" fmla="*/ 1892 h 1807619"/>
                <a:gd name="connsiteX141" fmla="*/ 1916 w 8212842"/>
                <a:gd name="connsiteY141" fmla="*/ 637132 h 1807619"/>
                <a:gd name="connsiteX142" fmla="*/ 544929 w 8212842"/>
                <a:gd name="connsiteY142" fmla="*/ 1176576 h 1807619"/>
                <a:gd name="connsiteX143" fmla="*/ 975203 w 8212842"/>
                <a:gd name="connsiteY143" fmla="*/ 1033612 h 1807619"/>
                <a:gd name="connsiteX144" fmla="*/ 1252037 w 8212842"/>
                <a:gd name="connsiteY144" fmla="*/ 993976 h 1807619"/>
                <a:gd name="connsiteX145" fmla="*/ 1407141 w 8212842"/>
                <a:gd name="connsiteY145" fmla="*/ 1231846 h 1807619"/>
                <a:gd name="connsiteX146" fmla="*/ 1411688 w 8212842"/>
                <a:gd name="connsiteY146" fmla="*/ 1293733 h 1807619"/>
                <a:gd name="connsiteX147" fmla="*/ 1928386 w 8212842"/>
                <a:gd name="connsiteY147" fmla="*/ 1803815 h 1807619"/>
                <a:gd name="connsiteX148" fmla="*/ 2585152 w 8212842"/>
                <a:gd name="connsiteY148" fmla="*/ 1218537 h 1807619"/>
                <a:gd name="connsiteX149" fmla="*/ 2585152 w 8212842"/>
                <a:gd name="connsiteY149" fmla="*/ 1217013 h 1807619"/>
                <a:gd name="connsiteX150" fmla="*/ 2725207 w 8212842"/>
                <a:gd name="connsiteY150" fmla="*/ 1000643 h 1807619"/>
                <a:gd name="connsiteX151" fmla="*/ 2756500 w 8212842"/>
                <a:gd name="connsiteY151" fmla="*/ 986648 h 1807619"/>
                <a:gd name="connsiteX152" fmla="*/ 3005991 w 8212842"/>
                <a:gd name="connsiteY152" fmla="*/ 1023846 h 1807619"/>
                <a:gd name="connsiteX153" fmla="*/ 3154695 w 8212842"/>
                <a:gd name="connsiteY153" fmla="*/ 1123096 h 1807619"/>
                <a:gd name="connsiteX154" fmla="*/ 3156448 w 8212842"/>
                <a:gd name="connsiteY154" fmla="*/ 1123922 h 1807619"/>
                <a:gd name="connsiteX155" fmla="*/ 3174913 w 8212842"/>
                <a:gd name="connsiteY155" fmla="*/ 1132037 h 1807619"/>
                <a:gd name="connsiteX156" fmla="*/ 3181771 w 8212842"/>
                <a:gd name="connsiteY156" fmla="*/ 1134945 h 1807619"/>
                <a:gd name="connsiteX157" fmla="*/ 3196491 w 8212842"/>
                <a:gd name="connsiteY157" fmla="*/ 1140648 h 1807619"/>
                <a:gd name="connsiteX158" fmla="*/ 3207819 w 8212842"/>
                <a:gd name="connsiteY158" fmla="*/ 1144852 h 1807619"/>
                <a:gd name="connsiteX159" fmla="*/ 3219312 w 8212842"/>
                <a:gd name="connsiteY159" fmla="*/ 1148712 h 1807619"/>
                <a:gd name="connsiteX160" fmla="*/ 3234337 w 8212842"/>
                <a:gd name="connsiteY160" fmla="*/ 1153487 h 1807619"/>
                <a:gd name="connsiteX161" fmla="*/ 3243354 w 8212842"/>
                <a:gd name="connsiteY161" fmla="*/ 1156078 h 1807619"/>
                <a:gd name="connsiteX162" fmla="*/ 3261260 w 8212842"/>
                <a:gd name="connsiteY162" fmla="*/ 1160866 h 1807619"/>
                <a:gd name="connsiteX163" fmla="*/ 3268474 w 8212842"/>
                <a:gd name="connsiteY163" fmla="*/ 1162593 h 1807619"/>
                <a:gd name="connsiteX164" fmla="*/ 3288311 w 8212842"/>
                <a:gd name="connsiteY164" fmla="*/ 1166911 h 1807619"/>
                <a:gd name="connsiteX165" fmla="*/ 3294750 w 8212842"/>
                <a:gd name="connsiteY165" fmla="*/ 1168143 h 1807619"/>
                <a:gd name="connsiteX166" fmla="*/ 3315324 w 8212842"/>
                <a:gd name="connsiteY166" fmla="*/ 1171598 h 1807619"/>
                <a:gd name="connsiteX167" fmla="*/ 3322081 w 8212842"/>
                <a:gd name="connsiteY167" fmla="*/ 1172563 h 1807619"/>
                <a:gd name="connsiteX168" fmla="*/ 3341931 w 8212842"/>
                <a:gd name="connsiteY168" fmla="*/ 1174950 h 1807619"/>
                <a:gd name="connsiteX169" fmla="*/ 3350592 w 8212842"/>
                <a:gd name="connsiteY169" fmla="*/ 1175789 h 1807619"/>
                <a:gd name="connsiteX170" fmla="*/ 3358656 w 8212842"/>
                <a:gd name="connsiteY170" fmla="*/ 1176576 h 1807619"/>
                <a:gd name="connsiteX171" fmla="*/ 3367039 w 8212842"/>
                <a:gd name="connsiteY171" fmla="*/ 1176970 h 1807619"/>
                <a:gd name="connsiteX172" fmla="*/ 3382050 w 8212842"/>
                <a:gd name="connsiteY172" fmla="*/ 1177694 h 1807619"/>
                <a:gd name="connsiteX173" fmla="*/ 3395931 w 8212842"/>
                <a:gd name="connsiteY173" fmla="*/ 1178024 h 1807619"/>
                <a:gd name="connsiteX174" fmla="*/ 3403043 w 8212842"/>
                <a:gd name="connsiteY174" fmla="*/ 1178201 h 1807619"/>
                <a:gd name="connsiteX175" fmla="*/ 3412644 w 8212842"/>
                <a:gd name="connsiteY175" fmla="*/ 1177973 h 1807619"/>
                <a:gd name="connsiteX176" fmla="*/ 3424366 w 8212842"/>
                <a:gd name="connsiteY176" fmla="*/ 1177694 h 1807619"/>
                <a:gd name="connsiteX177" fmla="*/ 3442654 w 8212842"/>
                <a:gd name="connsiteY177" fmla="*/ 1176716 h 1807619"/>
                <a:gd name="connsiteX178" fmla="*/ 3452751 w 8212842"/>
                <a:gd name="connsiteY178" fmla="*/ 1176030 h 1807619"/>
                <a:gd name="connsiteX179" fmla="*/ 3473591 w 8212842"/>
                <a:gd name="connsiteY179" fmla="*/ 1173845 h 1807619"/>
                <a:gd name="connsiteX180" fmla="*/ 3480805 w 8212842"/>
                <a:gd name="connsiteY180" fmla="*/ 1173007 h 1807619"/>
                <a:gd name="connsiteX181" fmla="*/ 3565082 w 8212842"/>
                <a:gd name="connsiteY181" fmla="*/ 1155456 h 1807619"/>
                <a:gd name="connsiteX182" fmla="*/ 3566415 w 8212842"/>
                <a:gd name="connsiteY182" fmla="*/ 1155049 h 1807619"/>
                <a:gd name="connsiteX183" fmla="*/ 3591968 w 8212842"/>
                <a:gd name="connsiteY183" fmla="*/ 1147010 h 1807619"/>
                <a:gd name="connsiteX184" fmla="*/ 3595231 w 8212842"/>
                <a:gd name="connsiteY184" fmla="*/ 1145855 h 1807619"/>
                <a:gd name="connsiteX185" fmla="*/ 3618472 w 8212842"/>
                <a:gd name="connsiteY185" fmla="*/ 1137270 h 1807619"/>
                <a:gd name="connsiteX186" fmla="*/ 3622143 w 8212842"/>
                <a:gd name="connsiteY186" fmla="*/ 1135784 h 1807619"/>
                <a:gd name="connsiteX187" fmla="*/ 3644635 w 8212842"/>
                <a:gd name="connsiteY187" fmla="*/ 1126195 h 1807619"/>
                <a:gd name="connsiteX188" fmla="*/ 3647949 w 8212842"/>
                <a:gd name="connsiteY188" fmla="*/ 1124671 h 1807619"/>
                <a:gd name="connsiteX189" fmla="*/ 3670631 w 8212842"/>
                <a:gd name="connsiteY189" fmla="*/ 1113673 h 1807619"/>
                <a:gd name="connsiteX190" fmla="*/ 3672841 w 8212842"/>
                <a:gd name="connsiteY190" fmla="*/ 1112530 h 1807619"/>
                <a:gd name="connsiteX191" fmla="*/ 3696793 w 8212842"/>
                <a:gd name="connsiteY191" fmla="*/ 1099424 h 1807619"/>
                <a:gd name="connsiteX192" fmla="*/ 3696933 w 8212842"/>
                <a:gd name="connsiteY192" fmla="*/ 1099360 h 1807619"/>
                <a:gd name="connsiteX193" fmla="*/ 3786671 w 8212842"/>
                <a:gd name="connsiteY193" fmla="*/ 1035771 h 1807619"/>
                <a:gd name="connsiteX194" fmla="*/ 4024719 w 8212842"/>
                <a:gd name="connsiteY194" fmla="*/ 979676 h 1807619"/>
                <a:gd name="connsiteX195" fmla="*/ 4065765 w 8212842"/>
                <a:gd name="connsiteY195" fmla="*/ 993976 h 1807619"/>
                <a:gd name="connsiteX196" fmla="*/ 4220870 w 8212842"/>
                <a:gd name="connsiteY196" fmla="*/ 1231846 h 1807619"/>
                <a:gd name="connsiteX197" fmla="*/ 4225404 w 8212842"/>
                <a:gd name="connsiteY197" fmla="*/ 1293733 h 1807619"/>
                <a:gd name="connsiteX198" fmla="*/ 4227931 w 8212842"/>
                <a:gd name="connsiteY198" fmla="*/ 1308694 h 1807619"/>
                <a:gd name="connsiteX199" fmla="*/ 4230827 w 8212842"/>
                <a:gd name="connsiteY199" fmla="*/ 1325813 h 1807619"/>
                <a:gd name="connsiteX200" fmla="*/ 4239882 w 8212842"/>
                <a:gd name="connsiteY200" fmla="*/ 1366733 h 1807619"/>
                <a:gd name="connsiteX201" fmla="*/ 4240961 w 8212842"/>
                <a:gd name="connsiteY201" fmla="*/ 1370860 h 1807619"/>
                <a:gd name="connsiteX202" fmla="*/ 4582070 w 8212842"/>
                <a:gd name="connsiteY202" fmla="*/ 1761549 h 1807619"/>
                <a:gd name="connsiteX203" fmla="*/ 4584470 w 8212842"/>
                <a:gd name="connsiteY203" fmla="*/ 1762578 h 1807619"/>
                <a:gd name="connsiteX204" fmla="*/ 4611419 w 8212842"/>
                <a:gd name="connsiteY204" fmla="*/ 1773017 h 1807619"/>
                <a:gd name="connsiteX205" fmla="*/ 4634699 w 8212842"/>
                <a:gd name="connsiteY205" fmla="*/ 1780917 h 1807619"/>
                <a:gd name="connsiteX206" fmla="*/ 4653952 w 8212842"/>
                <a:gd name="connsiteY206" fmla="*/ 1786568 h 1807619"/>
                <a:gd name="connsiteX207" fmla="*/ 4686311 w 8212842"/>
                <a:gd name="connsiteY207" fmla="*/ 1794531 h 1807619"/>
                <a:gd name="connsiteX208" fmla="*/ 4700281 w 8212842"/>
                <a:gd name="connsiteY208" fmla="*/ 1797287 h 1807619"/>
                <a:gd name="connsiteX209" fmla="*/ 4739093 w 8212842"/>
                <a:gd name="connsiteY209" fmla="*/ 1803345 h 1807619"/>
                <a:gd name="connsiteX210" fmla="*/ 4742115 w 8212842"/>
                <a:gd name="connsiteY210" fmla="*/ 1803815 h 1807619"/>
                <a:gd name="connsiteX211" fmla="*/ 4751158 w 8212842"/>
                <a:gd name="connsiteY211" fmla="*/ 1804589 h 1807619"/>
                <a:gd name="connsiteX212" fmla="*/ 4762206 w 8212842"/>
                <a:gd name="connsiteY212" fmla="*/ 1805720 h 1807619"/>
                <a:gd name="connsiteX213" fmla="*/ 4768138 w 8212842"/>
                <a:gd name="connsiteY213" fmla="*/ 1806025 h 1807619"/>
                <a:gd name="connsiteX214" fmla="*/ 4786412 w 8212842"/>
                <a:gd name="connsiteY214" fmla="*/ 1806964 h 1807619"/>
                <a:gd name="connsiteX215" fmla="*/ 4801817 w 8212842"/>
                <a:gd name="connsiteY215" fmla="*/ 1807422 h 1807619"/>
                <a:gd name="connsiteX216" fmla="*/ 4818937 w 8212842"/>
                <a:gd name="connsiteY216" fmla="*/ 1807358 h 1807619"/>
                <a:gd name="connsiteX217" fmla="*/ 4835028 w 8212842"/>
                <a:gd name="connsiteY217" fmla="*/ 1806964 h 1807619"/>
                <a:gd name="connsiteX218" fmla="*/ 4850903 w 8212842"/>
                <a:gd name="connsiteY218" fmla="*/ 1806012 h 1807619"/>
                <a:gd name="connsiteX219" fmla="*/ 4867807 w 8212842"/>
                <a:gd name="connsiteY219" fmla="*/ 1804691 h 1807619"/>
                <a:gd name="connsiteX220" fmla="*/ 4882221 w 8212842"/>
                <a:gd name="connsiteY220" fmla="*/ 1803002 h 1807619"/>
                <a:gd name="connsiteX221" fmla="*/ 4900039 w 8212842"/>
                <a:gd name="connsiteY221" fmla="*/ 1800627 h 1807619"/>
                <a:gd name="connsiteX222" fmla="*/ 4912942 w 8212842"/>
                <a:gd name="connsiteY222" fmla="*/ 1798405 h 1807619"/>
                <a:gd name="connsiteX223" fmla="*/ 4931687 w 8212842"/>
                <a:gd name="connsiteY223" fmla="*/ 1794861 h 1807619"/>
                <a:gd name="connsiteX224" fmla="*/ 4942902 w 8212842"/>
                <a:gd name="connsiteY224" fmla="*/ 1792283 h 1807619"/>
                <a:gd name="connsiteX225" fmla="*/ 4962714 w 8212842"/>
                <a:gd name="connsiteY225" fmla="*/ 1787432 h 1807619"/>
                <a:gd name="connsiteX226" fmla="*/ 4972035 w 8212842"/>
                <a:gd name="connsiteY226" fmla="*/ 1784739 h 1807619"/>
                <a:gd name="connsiteX227" fmla="*/ 4993053 w 8212842"/>
                <a:gd name="connsiteY227" fmla="*/ 1778402 h 1807619"/>
                <a:gd name="connsiteX228" fmla="*/ 5000229 w 8212842"/>
                <a:gd name="connsiteY228" fmla="*/ 1775900 h 1807619"/>
                <a:gd name="connsiteX229" fmla="*/ 5022683 w 8212842"/>
                <a:gd name="connsiteY229" fmla="*/ 1767810 h 1807619"/>
                <a:gd name="connsiteX230" fmla="*/ 5027242 w 8212842"/>
                <a:gd name="connsiteY230" fmla="*/ 1765931 h 1807619"/>
                <a:gd name="connsiteX231" fmla="*/ 5051537 w 8212842"/>
                <a:gd name="connsiteY231" fmla="*/ 1755707 h 1807619"/>
                <a:gd name="connsiteX232" fmla="*/ 5052870 w 8212842"/>
                <a:gd name="connsiteY232" fmla="*/ 1755072 h 1807619"/>
                <a:gd name="connsiteX233" fmla="*/ 5398894 w 8212842"/>
                <a:gd name="connsiteY233" fmla="*/ 1216708 h 1807619"/>
                <a:gd name="connsiteX234" fmla="*/ 5538936 w 8212842"/>
                <a:gd name="connsiteY234" fmla="*/ 1000643 h 1807619"/>
                <a:gd name="connsiteX235" fmla="*/ 5570229 w 8212842"/>
                <a:gd name="connsiteY235" fmla="*/ 986648 h 1807619"/>
                <a:gd name="connsiteX236" fmla="*/ 5819707 w 8212842"/>
                <a:gd name="connsiteY236" fmla="*/ 1023846 h 1807619"/>
                <a:gd name="connsiteX237" fmla="*/ 6216772 w 8212842"/>
                <a:gd name="connsiteY237" fmla="*/ 1178201 h 1807619"/>
                <a:gd name="connsiteX238" fmla="*/ 6600400 w 8212842"/>
                <a:gd name="connsiteY238" fmla="*/ 1035771 h 1807619"/>
                <a:gd name="connsiteX239" fmla="*/ 6879723 w 8212842"/>
                <a:gd name="connsiteY239" fmla="*/ 993976 h 1807619"/>
                <a:gd name="connsiteX240" fmla="*/ 6879735 w 8212842"/>
                <a:gd name="connsiteY240" fmla="*/ 993989 h 1807619"/>
                <a:gd name="connsiteX241" fmla="*/ 7034828 w 8212842"/>
                <a:gd name="connsiteY241" fmla="*/ 1231859 h 1807619"/>
                <a:gd name="connsiteX242" fmla="*/ 7036478 w 8212842"/>
                <a:gd name="connsiteY242" fmla="*/ 1264980 h 1807619"/>
                <a:gd name="connsiteX243" fmla="*/ 7575935 w 8212842"/>
                <a:gd name="connsiteY243" fmla="*/ 1805720 h 1807619"/>
                <a:gd name="connsiteX244" fmla="*/ 8210921 w 8212842"/>
                <a:gd name="connsiteY244" fmla="*/ 1170455 h 1807619"/>
                <a:gd name="connsiteX0" fmla="*/ 8210921 w 8212842"/>
                <a:gd name="connsiteY0" fmla="*/ 1170455 h 1807620"/>
                <a:gd name="connsiteX1" fmla="*/ 7237659 w 8212842"/>
                <a:gd name="connsiteY1" fmla="*/ 774038 h 1807620"/>
                <a:gd name="connsiteX2" fmla="*/ 6960812 w 8212842"/>
                <a:gd name="connsiteY2" fmla="*/ 813674 h 1807620"/>
                <a:gd name="connsiteX3" fmla="*/ 6960812 w 8212842"/>
                <a:gd name="connsiteY3" fmla="*/ 813674 h 1807620"/>
                <a:gd name="connsiteX4" fmla="*/ 6805720 w 8212842"/>
                <a:gd name="connsiteY4" fmla="*/ 575791 h 1807620"/>
                <a:gd name="connsiteX5" fmla="*/ 6804082 w 8212842"/>
                <a:gd name="connsiteY5" fmla="*/ 542835 h 1807620"/>
                <a:gd name="connsiteX6" fmla="*/ 6255113 w 8212842"/>
                <a:gd name="connsiteY6" fmla="*/ 1232 h 1807620"/>
                <a:gd name="connsiteX7" fmla="*/ 5627684 w 8212842"/>
                <a:gd name="connsiteY7" fmla="*/ 589113 h 1807620"/>
                <a:gd name="connsiteX8" fmla="*/ 5627684 w 8212842"/>
                <a:gd name="connsiteY8" fmla="*/ 590625 h 1807620"/>
                <a:gd name="connsiteX9" fmla="*/ 5487641 w 8212842"/>
                <a:gd name="connsiteY9" fmla="*/ 807007 h 1807620"/>
                <a:gd name="connsiteX10" fmla="*/ 5456349 w 8212842"/>
                <a:gd name="connsiteY10" fmla="*/ 821015 h 1807620"/>
                <a:gd name="connsiteX11" fmla="*/ 5206871 w 8212842"/>
                <a:gd name="connsiteY11" fmla="*/ 783804 h 1807620"/>
                <a:gd name="connsiteX12" fmla="*/ 5058065 w 8212842"/>
                <a:gd name="connsiteY12" fmla="*/ 684516 h 1807620"/>
                <a:gd name="connsiteX13" fmla="*/ 5056351 w 8212842"/>
                <a:gd name="connsiteY13" fmla="*/ 683703 h 1807620"/>
                <a:gd name="connsiteX14" fmla="*/ 5037973 w 8212842"/>
                <a:gd name="connsiteY14" fmla="*/ 675626 h 1807620"/>
                <a:gd name="connsiteX15" fmla="*/ 5030976 w 8212842"/>
                <a:gd name="connsiteY15" fmla="*/ 672667 h 1807620"/>
                <a:gd name="connsiteX16" fmla="*/ 5016396 w 8212842"/>
                <a:gd name="connsiteY16" fmla="*/ 667028 h 1807620"/>
                <a:gd name="connsiteX17" fmla="*/ 5004979 w 8212842"/>
                <a:gd name="connsiteY17" fmla="*/ 662799 h 1807620"/>
                <a:gd name="connsiteX18" fmla="*/ 4993549 w 8212842"/>
                <a:gd name="connsiteY18" fmla="*/ 658951 h 1807620"/>
                <a:gd name="connsiteX19" fmla="*/ 4978436 w 8212842"/>
                <a:gd name="connsiteY19" fmla="*/ 654137 h 1807620"/>
                <a:gd name="connsiteX20" fmla="*/ 4969546 w 8212842"/>
                <a:gd name="connsiteY20" fmla="*/ 651585 h 1807620"/>
                <a:gd name="connsiteX21" fmla="*/ 4951525 w 8212842"/>
                <a:gd name="connsiteY21" fmla="*/ 646771 h 1807620"/>
                <a:gd name="connsiteX22" fmla="*/ 4944413 w 8212842"/>
                <a:gd name="connsiteY22" fmla="*/ 645070 h 1807620"/>
                <a:gd name="connsiteX23" fmla="*/ 4924474 w 8212842"/>
                <a:gd name="connsiteY23" fmla="*/ 640726 h 1807620"/>
                <a:gd name="connsiteX24" fmla="*/ 4918111 w 8212842"/>
                <a:gd name="connsiteY24" fmla="*/ 639520 h 1807620"/>
                <a:gd name="connsiteX25" fmla="*/ 4897512 w 8212842"/>
                <a:gd name="connsiteY25" fmla="*/ 636053 h 1807620"/>
                <a:gd name="connsiteX26" fmla="*/ 4890730 w 8212842"/>
                <a:gd name="connsiteY26" fmla="*/ 635075 h 1807620"/>
                <a:gd name="connsiteX27" fmla="*/ 4870867 w 8212842"/>
                <a:gd name="connsiteY27" fmla="*/ 632687 h 1807620"/>
                <a:gd name="connsiteX28" fmla="*/ 4862269 w 8212842"/>
                <a:gd name="connsiteY28" fmla="*/ 631862 h 1807620"/>
                <a:gd name="connsiteX29" fmla="*/ 4854129 w 8212842"/>
                <a:gd name="connsiteY29" fmla="*/ 631074 h 1807620"/>
                <a:gd name="connsiteX30" fmla="*/ 4845734 w 8212842"/>
                <a:gd name="connsiteY30" fmla="*/ 630668 h 1807620"/>
                <a:gd name="connsiteX31" fmla="*/ 4830811 w 8212842"/>
                <a:gd name="connsiteY31" fmla="*/ 629969 h 1807620"/>
                <a:gd name="connsiteX32" fmla="*/ 4816854 w 8212842"/>
                <a:gd name="connsiteY32" fmla="*/ 629626 h 1807620"/>
                <a:gd name="connsiteX33" fmla="*/ 4809793 w 8212842"/>
                <a:gd name="connsiteY33" fmla="*/ 629461 h 1807620"/>
                <a:gd name="connsiteX34" fmla="*/ 4800357 w 8212842"/>
                <a:gd name="connsiteY34" fmla="*/ 629677 h 1807620"/>
                <a:gd name="connsiteX35" fmla="*/ 4788203 w 8212842"/>
                <a:gd name="connsiteY35" fmla="*/ 629969 h 1807620"/>
                <a:gd name="connsiteX36" fmla="*/ 4770309 w 8212842"/>
                <a:gd name="connsiteY36" fmla="*/ 630935 h 1807620"/>
                <a:gd name="connsiteX37" fmla="*/ 4759730 w 8212842"/>
                <a:gd name="connsiteY37" fmla="*/ 631658 h 1807620"/>
                <a:gd name="connsiteX38" fmla="*/ 4739765 w 8212842"/>
                <a:gd name="connsiteY38" fmla="*/ 633754 h 1807620"/>
                <a:gd name="connsiteX39" fmla="*/ 4731561 w 8212842"/>
                <a:gd name="connsiteY39" fmla="*/ 634719 h 1807620"/>
                <a:gd name="connsiteX40" fmla="*/ 4707292 w 8212842"/>
                <a:gd name="connsiteY40" fmla="*/ 638491 h 1807620"/>
                <a:gd name="connsiteX41" fmla="*/ 4703774 w 8212842"/>
                <a:gd name="connsiteY41" fmla="*/ 639075 h 1807620"/>
                <a:gd name="connsiteX42" fmla="*/ 4619966 w 8212842"/>
                <a:gd name="connsiteY42" fmla="*/ 660932 h 1807620"/>
                <a:gd name="connsiteX43" fmla="*/ 4619662 w 8212842"/>
                <a:gd name="connsiteY43" fmla="*/ 661046 h 1807620"/>
                <a:gd name="connsiteX44" fmla="*/ 4593513 w 8212842"/>
                <a:gd name="connsiteY44" fmla="*/ 670711 h 1807620"/>
                <a:gd name="connsiteX45" fmla="*/ 4591455 w 8212842"/>
                <a:gd name="connsiteY45" fmla="*/ 671549 h 1807620"/>
                <a:gd name="connsiteX46" fmla="*/ 4567567 w 8212842"/>
                <a:gd name="connsiteY46" fmla="*/ 681747 h 1807620"/>
                <a:gd name="connsiteX47" fmla="*/ 4564913 w 8212842"/>
                <a:gd name="connsiteY47" fmla="*/ 682979 h 1807620"/>
                <a:gd name="connsiteX48" fmla="*/ 4542002 w 8212842"/>
                <a:gd name="connsiteY48" fmla="*/ 694091 h 1807620"/>
                <a:gd name="connsiteX49" fmla="*/ 4539601 w 8212842"/>
                <a:gd name="connsiteY49" fmla="*/ 695349 h 1807620"/>
                <a:gd name="connsiteX50" fmla="*/ 4516856 w 8212842"/>
                <a:gd name="connsiteY50" fmla="*/ 707795 h 1807620"/>
                <a:gd name="connsiteX51" fmla="*/ 4515192 w 8212842"/>
                <a:gd name="connsiteY51" fmla="*/ 708760 h 1807620"/>
                <a:gd name="connsiteX52" fmla="*/ 4491964 w 8212842"/>
                <a:gd name="connsiteY52" fmla="*/ 722946 h 1807620"/>
                <a:gd name="connsiteX53" fmla="*/ 4491595 w 8212842"/>
                <a:gd name="connsiteY53" fmla="*/ 723174 h 1807620"/>
                <a:gd name="connsiteX54" fmla="*/ 4421873 w 8212842"/>
                <a:gd name="connsiteY54" fmla="*/ 775612 h 1807620"/>
                <a:gd name="connsiteX55" fmla="*/ 4412678 w 8212842"/>
                <a:gd name="connsiteY55" fmla="*/ 783105 h 1807620"/>
                <a:gd name="connsiteX56" fmla="*/ 4147083 w 8212842"/>
                <a:gd name="connsiteY56" fmla="*/ 813674 h 1807620"/>
                <a:gd name="connsiteX57" fmla="*/ 4147083 w 8212842"/>
                <a:gd name="connsiteY57" fmla="*/ 813674 h 1807620"/>
                <a:gd name="connsiteX58" fmla="*/ 3991991 w 8212842"/>
                <a:gd name="connsiteY58" fmla="*/ 575791 h 1807620"/>
                <a:gd name="connsiteX59" fmla="*/ 3990353 w 8212842"/>
                <a:gd name="connsiteY59" fmla="*/ 542835 h 1807620"/>
                <a:gd name="connsiteX60" fmla="*/ 3820796 w 8212842"/>
                <a:gd name="connsiteY60" fmla="*/ 175056 h 1807620"/>
                <a:gd name="connsiteX61" fmla="*/ 3820516 w 8212842"/>
                <a:gd name="connsiteY61" fmla="*/ 174777 h 1807620"/>
                <a:gd name="connsiteX62" fmla="*/ 3803689 w 8212842"/>
                <a:gd name="connsiteY62" fmla="*/ 158508 h 1807620"/>
                <a:gd name="connsiteX63" fmla="*/ 3801530 w 8212842"/>
                <a:gd name="connsiteY63" fmla="*/ 156464 h 1807620"/>
                <a:gd name="connsiteX64" fmla="*/ 3785833 w 8212842"/>
                <a:gd name="connsiteY64" fmla="*/ 142544 h 1807620"/>
                <a:gd name="connsiteX65" fmla="*/ 3781756 w 8212842"/>
                <a:gd name="connsiteY65" fmla="*/ 139014 h 1807620"/>
                <a:gd name="connsiteX66" fmla="*/ 3767252 w 8212842"/>
                <a:gd name="connsiteY66" fmla="*/ 127228 h 1807620"/>
                <a:gd name="connsiteX67" fmla="*/ 3761220 w 8212842"/>
                <a:gd name="connsiteY67" fmla="*/ 122453 h 1807620"/>
                <a:gd name="connsiteX68" fmla="*/ 3747898 w 8212842"/>
                <a:gd name="connsiteY68" fmla="*/ 112535 h 1807620"/>
                <a:gd name="connsiteX69" fmla="*/ 3740011 w 8212842"/>
                <a:gd name="connsiteY69" fmla="*/ 106820 h 1807620"/>
                <a:gd name="connsiteX70" fmla="*/ 3727781 w 8212842"/>
                <a:gd name="connsiteY70" fmla="*/ 98526 h 1807620"/>
                <a:gd name="connsiteX71" fmla="*/ 3718154 w 8212842"/>
                <a:gd name="connsiteY71" fmla="*/ 92164 h 1807620"/>
                <a:gd name="connsiteX72" fmla="*/ 3706864 w 8212842"/>
                <a:gd name="connsiteY72" fmla="*/ 85204 h 1807620"/>
                <a:gd name="connsiteX73" fmla="*/ 3695714 w 8212842"/>
                <a:gd name="connsiteY73" fmla="*/ 78511 h 1807620"/>
                <a:gd name="connsiteX74" fmla="*/ 3685160 w 8212842"/>
                <a:gd name="connsiteY74" fmla="*/ 72631 h 1807620"/>
                <a:gd name="connsiteX75" fmla="*/ 3672727 w 8212842"/>
                <a:gd name="connsiteY75" fmla="*/ 65900 h 1807620"/>
                <a:gd name="connsiteX76" fmla="*/ 3662681 w 8212842"/>
                <a:gd name="connsiteY76" fmla="*/ 60858 h 1807620"/>
                <a:gd name="connsiteX77" fmla="*/ 3649194 w 8212842"/>
                <a:gd name="connsiteY77" fmla="*/ 54318 h 1807620"/>
                <a:gd name="connsiteX78" fmla="*/ 3639516 w 8212842"/>
                <a:gd name="connsiteY78" fmla="*/ 49987 h 1807620"/>
                <a:gd name="connsiteX79" fmla="*/ 3625191 w 8212842"/>
                <a:gd name="connsiteY79" fmla="*/ 43802 h 1807620"/>
                <a:gd name="connsiteX80" fmla="*/ 3615602 w 8212842"/>
                <a:gd name="connsiteY80" fmla="*/ 40005 h 1807620"/>
                <a:gd name="connsiteX81" fmla="*/ 3600781 w 8212842"/>
                <a:gd name="connsiteY81" fmla="*/ 34392 h 1807620"/>
                <a:gd name="connsiteX82" fmla="*/ 3590926 w 8212842"/>
                <a:gd name="connsiteY82" fmla="*/ 31001 h 1807620"/>
                <a:gd name="connsiteX83" fmla="*/ 3575940 w 8212842"/>
                <a:gd name="connsiteY83" fmla="*/ 26073 h 1807620"/>
                <a:gd name="connsiteX84" fmla="*/ 3565666 w 8212842"/>
                <a:gd name="connsiteY84" fmla="*/ 23051 h 1807620"/>
                <a:gd name="connsiteX85" fmla="*/ 3550718 w 8212842"/>
                <a:gd name="connsiteY85" fmla="*/ 18872 h 1807620"/>
                <a:gd name="connsiteX86" fmla="*/ 3539733 w 8212842"/>
                <a:gd name="connsiteY86" fmla="*/ 16180 h 1807620"/>
                <a:gd name="connsiteX87" fmla="*/ 3525166 w 8212842"/>
                <a:gd name="connsiteY87" fmla="*/ 12827 h 1807620"/>
                <a:gd name="connsiteX88" fmla="*/ 3513279 w 8212842"/>
                <a:gd name="connsiteY88" fmla="*/ 10490 h 1807620"/>
                <a:gd name="connsiteX89" fmla="*/ 3499233 w 8212842"/>
                <a:gd name="connsiteY89" fmla="*/ 7925 h 1807620"/>
                <a:gd name="connsiteX90" fmla="*/ 3486291 w 8212842"/>
                <a:gd name="connsiteY90" fmla="*/ 5994 h 1807620"/>
                <a:gd name="connsiteX91" fmla="*/ 3473020 w 8212842"/>
                <a:gd name="connsiteY91" fmla="*/ 4204 h 1807620"/>
                <a:gd name="connsiteX92" fmla="*/ 3458897 w 8212842"/>
                <a:gd name="connsiteY92" fmla="*/ 2756 h 1807620"/>
                <a:gd name="connsiteX93" fmla="*/ 3450554 w 8212842"/>
                <a:gd name="connsiteY93" fmla="*/ 1892 h 1807620"/>
                <a:gd name="connsiteX94" fmla="*/ 3446959 w 8212842"/>
                <a:gd name="connsiteY94" fmla="*/ 1715 h 1807620"/>
                <a:gd name="connsiteX95" fmla="*/ 3441371 w 8212842"/>
                <a:gd name="connsiteY95" fmla="*/ 1232 h 1807620"/>
                <a:gd name="connsiteX96" fmla="*/ 3427071 w 8212842"/>
                <a:gd name="connsiteY96" fmla="*/ 699 h 1807620"/>
                <a:gd name="connsiteX97" fmla="*/ 3413317 w 8212842"/>
                <a:gd name="connsiteY97" fmla="*/ 191 h 1807620"/>
                <a:gd name="connsiteX98" fmla="*/ 3394877 w 8212842"/>
                <a:gd name="connsiteY98" fmla="*/ 279 h 1807620"/>
                <a:gd name="connsiteX99" fmla="*/ 3380551 w 8212842"/>
                <a:gd name="connsiteY99" fmla="*/ 495 h 1807620"/>
                <a:gd name="connsiteX100" fmla="*/ 3363571 w 8212842"/>
                <a:gd name="connsiteY100" fmla="*/ 1524 h 1807620"/>
                <a:gd name="connsiteX101" fmla="*/ 3348242 w 8212842"/>
                <a:gd name="connsiteY101" fmla="*/ 2578 h 1807620"/>
                <a:gd name="connsiteX102" fmla="*/ 3333765 w 8212842"/>
                <a:gd name="connsiteY102" fmla="*/ 4255 h 1807620"/>
                <a:gd name="connsiteX103" fmla="*/ 3316467 w 8212842"/>
                <a:gd name="connsiteY103" fmla="*/ 6363 h 1807620"/>
                <a:gd name="connsiteX104" fmla="*/ 3309520 w 8212842"/>
                <a:gd name="connsiteY104" fmla="*/ 7569 h 1807620"/>
                <a:gd name="connsiteX105" fmla="*/ 3230120 w 8212842"/>
                <a:gd name="connsiteY105" fmla="*/ 25971 h 1807620"/>
                <a:gd name="connsiteX106" fmla="*/ 3227212 w 8212842"/>
                <a:gd name="connsiteY106" fmla="*/ 26810 h 1807620"/>
                <a:gd name="connsiteX107" fmla="*/ 3203730 w 8212842"/>
                <a:gd name="connsiteY107" fmla="*/ 34823 h 1807620"/>
                <a:gd name="connsiteX108" fmla="*/ 3198332 w 8212842"/>
                <a:gd name="connsiteY108" fmla="*/ 36716 h 1807620"/>
                <a:gd name="connsiteX109" fmla="*/ 3176171 w 8212842"/>
                <a:gd name="connsiteY109" fmla="*/ 45568 h 1807620"/>
                <a:gd name="connsiteX110" fmla="*/ 3170202 w 8212842"/>
                <a:gd name="connsiteY110" fmla="*/ 48019 h 1807620"/>
                <a:gd name="connsiteX111" fmla="*/ 3148726 w 8212842"/>
                <a:gd name="connsiteY111" fmla="*/ 57899 h 1807620"/>
                <a:gd name="connsiteX112" fmla="*/ 3142884 w 8212842"/>
                <a:gd name="connsiteY112" fmla="*/ 60668 h 1807620"/>
                <a:gd name="connsiteX113" fmla="*/ 3121980 w 8212842"/>
                <a:gd name="connsiteY113" fmla="*/ 71590 h 1807620"/>
                <a:gd name="connsiteX114" fmla="*/ 3116341 w 8212842"/>
                <a:gd name="connsiteY114" fmla="*/ 74650 h 1807620"/>
                <a:gd name="connsiteX115" fmla="*/ 3095945 w 8212842"/>
                <a:gd name="connsiteY115" fmla="*/ 86652 h 1807620"/>
                <a:gd name="connsiteX116" fmla="*/ 3090700 w 8212842"/>
                <a:gd name="connsiteY116" fmla="*/ 89865 h 1807620"/>
                <a:gd name="connsiteX117" fmla="*/ 3070685 w 8212842"/>
                <a:gd name="connsiteY117" fmla="*/ 103035 h 1807620"/>
                <a:gd name="connsiteX118" fmla="*/ 3065986 w 8212842"/>
                <a:gd name="connsiteY118" fmla="*/ 106273 h 1807620"/>
                <a:gd name="connsiteX119" fmla="*/ 3046326 w 8212842"/>
                <a:gd name="connsiteY119" fmla="*/ 120662 h 1807620"/>
                <a:gd name="connsiteX120" fmla="*/ 3042250 w 8212842"/>
                <a:gd name="connsiteY120" fmla="*/ 123787 h 1807620"/>
                <a:gd name="connsiteX121" fmla="*/ 3022882 w 8212842"/>
                <a:gd name="connsiteY121" fmla="*/ 139484 h 1807620"/>
                <a:gd name="connsiteX122" fmla="*/ 3019567 w 8212842"/>
                <a:gd name="connsiteY122" fmla="*/ 142329 h 1807620"/>
                <a:gd name="connsiteX123" fmla="*/ 3000429 w 8212842"/>
                <a:gd name="connsiteY123" fmla="*/ 159486 h 1807620"/>
                <a:gd name="connsiteX124" fmla="*/ 2998003 w 8212842"/>
                <a:gd name="connsiteY124" fmla="*/ 161798 h 1807620"/>
                <a:gd name="connsiteX125" fmla="*/ 2979016 w 8212842"/>
                <a:gd name="connsiteY125" fmla="*/ 180581 h 1807620"/>
                <a:gd name="connsiteX126" fmla="*/ 2977632 w 8212842"/>
                <a:gd name="connsiteY126" fmla="*/ 182054 h 1807620"/>
                <a:gd name="connsiteX127" fmla="*/ 2958709 w 8212842"/>
                <a:gd name="connsiteY127" fmla="*/ 202730 h 1807620"/>
                <a:gd name="connsiteX128" fmla="*/ 2958531 w 8212842"/>
                <a:gd name="connsiteY128" fmla="*/ 202946 h 1807620"/>
                <a:gd name="connsiteX129" fmla="*/ 2813955 w 8212842"/>
                <a:gd name="connsiteY129" fmla="*/ 590904 h 1807620"/>
                <a:gd name="connsiteX130" fmla="*/ 2673912 w 8212842"/>
                <a:gd name="connsiteY130" fmla="*/ 807007 h 1807620"/>
                <a:gd name="connsiteX131" fmla="*/ 2642620 w 8212842"/>
                <a:gd name="connsiteY131" fmla="*/ 821015 h 1807620"/>
                <a:gd name="connsiteX132" fmla="*/ 2393129 w 8212842"/>
                <a:gd name="connsiteY132" fmla="*/ 783804 h 1807620"/>
                <a:gd name="connsiteX133" fmla="*/ 1996064 w 8212842"/>
                <a:gd name="connsiteY133" fmla="*/ 629461 h 1807620"/>
                <a:gd name="connsiteX134" fmla="*/ 1608144 w 8212842"/>
                <a:gd name="connsiteY134" fmla="*/ 775612 h 1807620"/>
                <a:gd name="connsiteX135" fmla="*/ 1338333 w 8212842"/>
                <a:gd name="connsiteY135" fmla="*/ 815998 h 1807620"/>
                <a:gd name="connsiteX136" fmla="*/ 1333977 w 8212842"/>
                <a:gd name="connsiteY136" fmla="*/ 814055 h 1807620"/>
                <a:gd name="connsiteX137" fmla="*/ 1178034 w 8212842"/>
                <a:gd name="connsiteY137" fmla="*/ 575817 h 1807620"/>
                <a:gd name="connsiteX138" fmla="*/ 1176662 w 8212842"/>
                <a:gd name="connsiteY138" fmla="*/ 546403 h 1807620"/>
                <a:gd name="connsiteX139" fmla="*/ 636825 w 8212842"/>
                <a:gd name="connsiteY139" fmla="*/ 1892 h 1807620"/>
                <a:gd name="connsiteX140" fmla="*/ 1916 w 8212842"/>
                <a:gd name="connsiteY140" fmla="*/ 637132 h 1807620"/>
                <a:gd name="connsiteX141" fmla="*/ 544929 w 8212842"/>
                <a:gd name="connsiteY141" fmla="*/ 1176576 h 1807620"/>
                <a:gd name="connsiteX142" fmla="*/ 975203 w 8212842"/>
                <a:gd name="connsiteY142" fmla="*/ 1033612 h 1807620"/>
                <a:gd name="connsiteX143" fmla="*/ 1252037 w 8212842"/>
                <a:gd name="connsiteY143" fmla="*/ 993976 h 1807620"/>
                <a:gd name="connsiteX144" fmla="*/ 1407141 w 8212842"/>
                <a:gd name="connsiteY144" fmla="*/ 1231846 h 1807620"/>
                <a:gd name="connsiteX145" fmla="*/ 1411688 w 8212842"/>
                <a:gd name="connsiteY145" fmla="*/ 1293733 h 1807620"/>
                <a:gd name="connsiteX146" fmla="*/ 1928386 w 8212842"/>
                <a:gd name="connsiteY146" fmla="*/ 1803815 h 1807620"/>
                <a:gd name="connsiteX147" fmla="*/ 2585152 w 8212842"/>
                <a:gd name="connsiteY147" fmla="*/ 1218537 h 1807620"/>
                <a:gd name="connsiteX148" fmla="*/ 2585152 w 8212842"/>
                <a:gd name="connsiteY148" fmla="*/ 1217013 h 1807620"/>
                <a:gd name="connsiteX149" fmla="*/ 2725207 w 8212842"/>
                <a:gd name="connsiteY149" fmla="*/ 1000643 h 1807620"/>
                <a:gd name="connsiteX150" fmla="*/ 2756500 w 8212842"/>
                <a:gd name="connsiteY150" fmla="*/ 986648 h 1807620"/>
                <a:gd name="connsiteX151" fmla="*/ 3005991 w 8212842"/>
                <a:gd name="connsiteY151" fmla="*/ 1023846 h 1807620"/>
                <a:gd name="connsiteX152" fmla="*/ 3154695 w 8212842"/>
                <a:gd name="connsiteY152" fmla="*/ 1123096 h 1807620"/>
                <a:gd name="connsiteX153" fmla="*/ 3156448 w 8212842"/>
                <a:gd name="connsiteY153" fmla="*/ 1123922 h 1807620"/>
                <a:gd name="connsiteX154" fmla="*/ 3174913 w 8212842"/>
                <a:gd name="connsiteY154" fmla="*/ 1132037 h 1807620"/>
                <a:gd name="connsiteX155" fmla="*/ 3181771 w 8212842"/>
                <a:gd name="connsiteY155" fmla="*/ 1134945 h 1807620"/>
                <a:gd name="connsiteX156" fmla="*/ 3196491 w 8212842"/>
                <a:gd name="connsiteY156" fmla="*/ 1140648 h 1807620"/>
                <a:gd name="connsiteX157" fmla="*/ 3207819 w 8212842"/>
                <a:gd name="connsiteY157" fmla="*/ 1144852 h 1807620"/>
                <a:gd name="connsiteX158" fmla="*/ 3219312 w 8212842"/>
                <a:gd name="connsiteY158" fmla="*/ 1148712 h 1807620"/>
                <a:gd name="connsiteX159" fmla="*/ 3234337 w 8212842"/>
                <a:gd name="connsiteY159" fmla="*/ 1153487 h 1807620"/>
                <a:gd name="connsiteX160" fmla="*/ 3243354 w 8212842"/>
                <a:gd name="connsiteY160" fmla="*/ 1156078 h 1807620"/>
                <a:gd name="connsiteX161" fmla="*/ 3261260 w 8212842"/>
                <a:gd name="connsiteY161" fmla="*/ 1160866 h 1807620"/>
                <a:gd name="connsiteX162" fmla="*/ 3268474 w 8212842"/>
                <a:gd name="connsiteY162" fmla="*/ 1162593 h 1807620"/>
                <a:gd name="connsiteX163" fmla="*/ 3288311 w 8212842"/>
                <a:gd name="connsiteY163" fmla="*/ 1166911 h 1807620"/>
                <a:gd name="connsiteX164" fmla="*/ 3294750 w 8212842"/>
                <a:gd name="connsiteY164" fmla="*/ 1168143 h 1807620"/>
                <a:gd name="connsiteX165" fmla="*/ 3315324 w 8212842"/>
                <a:gd name="connsiteY165" fmla="*/ 1171598 h 1807620"/>
                <a:gd name="connsiteX166" fmla="*/ 3322081 w 8212842"/>
                <a:gd name="connsiteY166" fmla="*/ 1172563 h 1807620"/>
                <a:gd name="connsiteX167" fmla="*/ 3341931 w 8212842"/>
                <a:gd name="connsiteY167" fmla="*/ 1174950 h 1807620"/>
                <a:gd name="connsiteX168" fmla="*/ 3350592 w 8212842"/>
                <a:gd name="connsiteY168" fmla="*/ 1175789 h 1807620"/>
                <a:gd name="connsiteX169" fmla="*/ 3358656 w 8212842"/>
                <a:gd name="connsiteY169" fmla="*/ 1176576 h 1807620"/>
                <a:gd name="connsiteX170" fmla="*/ 3367039 w 8212842"/>
                <a:gd name="connsiteY170" fmla="*/ 1176970 h 1807620"/>
                <a:gd name="connsiteX171" fmla="*/ 3382050 w 8212842"/>
                <a:gd name="connsiteY171" fmla="*/ 1177694 h 1807620"/>
                <a:gd name="connsiteX172" fmla="*/ 3395931 w 8212842"/>
                <a:gd name="connsiteY172" fmla="*/ 1178024 h 1807620"/>
                <a:gd name="connsiteX173" fmla="*/ 3403043 w 8212842"/>
                <a:gd name="connsiteY173" fmla="*/ 1178201 h 1807620"/>
                <a:gd name="connsiteX174" fmla="*/ 3412644 w 8212842"/>
                <a:gd name="connsiteY174" fmla="*/ 1177973 h 1807620"/>
                <a:gd name="connsiteX175" fmla="*/ 3424366 w 8212842"/>
                <a:gd name="connsiteY175" fmla="*/ 1177694 h 1807620"/>
                <a:gd name="connsiteX176" fmla="*/ 3442654 w 8212842"/>
                <a:gd name="connsiteY176" fmla="*/ 1176716 h 1807620"/>
                <a:gd name="connsiteX177" fmla="*/ 3452751 w 8212842"/>
                <a:gd name="connsiteY177" fmla="*/ 1176030 h 1807620"/>
                <a:gd name="connsiteX178" fmla="*/ 3473591 w 8212842"/>
                <a:gd name="connsiteY178" fmla="*/ 1173845 h 1807620"/>
                <a:gd name="connsiteX179" fmla="*/ 3480805 w 8212842"/>
                <a:gd name="connsiteY179" fmla="*/ 1173007 h 1807620"/>
                <a:gd name="connsiteX180" fmla="*/ 3565082 w 8212842"/>
                <a:gd name="connsiteY180" fmla="*/ 1155456 h 1807620"/>
                <a:gd name="connsiteX181" fmla="*/ 3566415 w 8212842"/>
                <a:gd name="connsiteY181" fmla="*/ 1155049 h 1807620"/>
                <a:gd name="connsiteX182" fmla="*/ 3591968 w 8212842"/>
                <a:gd name="connsiteY182" fmla="*/ 1147010 h 1807620"/>
                <a:gd name="connsiteX183" fmla="*/ 3595231 w 8212842"/>
                <a:gd name="connsiteY183" fmla="*/ 1145855 h 1807620"/>
                <a:gd name="connsiteX184" fmla="*/ 3618472 w 8212842"/>
                <a:gd name="connsiteY184" fmla="*/ 1137270 h 1807620"/>
                <a:gd name="connsiteX185" fmla="*/ 3622143 w 8212842"/>
                <a:gd name="connsiteY185" fmla="*/ 1135784 h 1807620"/>
                <a:gd name="connsiteX186" fmla="*/ 3644635 w 8212842"/>
                <a:gd name="connsiteY186" fmla="*/ 1126195 h 1807620"/>
                <a:gd name="connsiteX187" fmla="*/ 3647949 w 8212842"/>
                <a:gd name="connsiteY187" fmla="*/ 1124671 h 1807620"/>
                <a:gd name="connsiteX188" fmla="*/ 3670631 w 8212842"/>
                <a:gd name="connsiteY188" fmla="*/ 1113673 h 1807620"/>
                <a:gd name="connsiteX189" fmla="*/ 3672841 w 8212842"/>
                <a:gd name="connsiteY189" fmla="*/ 1112530 h 1807620"/>
                <a:gd name="connsiteX190" fmla="*/ 3696793 w 8212842"/>
                <a:gd name="connsiteY190" fmla="*/ 1099424 h 1807620"/>
                <a:gd name="connsiteX191" fmla="*/ 3696933 w 8212842"/>
                <a:gd name="connsiteY191" fmla="*/ 1099360 h 1807620"/>
                <a:gd name="connsiteX192" fmla="*/ 3786671 w 8212842"/>
                <a:gd name="connsiteY192" fmla="*/ 1035771 h 1807620"/>
                <a:gd name="connsiteX193" fmla="*/ 4024719 w 8212842"/>
                <a:gd name="connsiteY193" fmla="*/ 979676 h 1807620"/>
                <a:gd name="connsiteX194" fmla="*/ 4065765 w 8212842"/>
                <a:gd name="connsiteY194" fmla="*/ 993976 h 1807620"/>
                <a:gd name="connsiteX195" fmla="*/ 4220870 w 8212842"/>
                <a:gd name="connsiteY195" fmla="*/ 1231846 h 1807620"/>
                <a:gd name="connsiteX196" fmla="*/ 4225404 w 8212842"/>
                <a:gd name="connsiteY196" fmla="*/ 1293733 h 1807620"/>
                <a:gd name="connsiteX197" fmla="*/ 4227931 w 8212842"/>
                <a:gd name="connsiteY197" fmla="*/ 1308694 h 1807620"/>
                <a:gd name="connsiteX198" fmla="*/ 4230827 w 8212842"/>
                <a:gd name="connsiteY198" fmla="*/ 1325813 h 1807620"/>
                <a:gd name="connsiteX199" fmla="*/ 4239882 w 8212842"/>
                <a:gd name="connsiteY199" fmla="*/ 1366733 h 1807620"/>
                <a:gd name="connsiteX200" fmla="*/ 4240961 w 8212842"/>
                <a:gd name="connsiteY200" fmla="*/ 1370860 h 1807620"/>
                <a:gd name="connsiteX201" fmla="*/ 4582070 w 8212842"/>
                <a:gd name="connsiteY201" fmla="*/ 1761549 h 1807620"/>
                <a:gd name="connsiteX202" fmla="*/ 4584470 w 8212842"/>
                <a:gd name="connsiteY202" fmla="*/ 1762578 h 1807620"/>
                <a:gd name="connsiteX203" fmla="*/ 4611419 w 8212842"/>
                <a:gd name="connsiteY203" fmla="*/ 1773017 h 1807620"/>
                <a:gd name="connsiteX204" fmla="*/ 4634699 w 8212842"/>
                <a:gd name="connsiteY204" fmla="*/ 1780917 h 1807620"/>
                <a:gd name="connsiteX205" fmla="*/ 4653952 w 8212842"/>
                <a:gd name="connsiteY205" fmla="*/ 1786568 h 1807620"/>
                <a:gd name="connsiteX206" fmla="*/ 4686311 w 8212842"/>
                <a:gd name="connsiteY206" fmla="*/ 1794531 h 1807620"/>
                <a:gd name="connsiteX207" fmla="*/ 4700281 w 8212842"/>
                <a:gd name="connsiteY207" fmla="*/ 1797287 h 1807620"/>
                <a:gd name="connsiteX208" fmla="*/ 4739093 w 8212842"/>
                <a:gd name="connsiteY208" fmla="*/ 1803345 h 1807620"/>
                <a:gd name="connsiteX209" fmla="*/ 4742115 w 8212842"/>
                <a:gd name="connsiteY209" fmla="*/ 1803815 h 1807620"/>
                <a:gd name="connsiteX210" fmla="*/ 4751158 w 8212842"/>
                <a:gd name="connsiteY210" fmla="*/ 1804589 h 1807620"/>
                <a:gd name="connsiteX211" fmla="*/ 4762206 w 8212842"/>
                <a:gd name="connsiteY211" fmla="*/ 1805720 h 1807620"/>
                <a:gd name="connsiteX212" fmla="*/ 4768138 w 8212842"/>
                <a:gd name="connsiteY212" fmla="*/ 1806025 h 1807620"/>
                <a:gd name="connsiteX213" fmla="*/ 4786412 w 8212842"/>
                <a:gd name="connsiteY213" fmla="*/ 1806964 h 1807620"/>
                <a:gd name="connsiteX214" fmla="*/ 4801817 w 8212842"/>
                <a:gd name="connsiteY214" fmla="*/ 1807422 h 1807620"/>
                <a:gd name="connsiteX215" fmla="*/ 4818937 w 8212842"/>
                <a:gd name="connsiteY215" fmla="*/ 1807358 h 1807620"/>
                <a:gd name="connsiteX216" fmla="*/ 4835028 w 8212842"/>
                <a:gd name="connsiteY216" fmla="*/ 1806964 h 1807620"/>
                <a:gd name="connsiteX217" fmla="*/ 4850903 w 8212842"/>
                <a:gd name="connsiteY217" fmla="*/ 1806012 h 1807620"/>
                <a:gd name="connsiteX218" fmla="*/ 4867807 w 8212842"/>
                <a:gd name="connsiteY218" fmla="*/ 1804691 h 1807620"/>
                <a:gd name="connsiteX219" fmla="*/ 4882221 w 8212842"/>
                <a:gd name="connsiteY219" fmla="*/ 1803002 h 1807620"/>
                <a:gd name="connsiteX220" fmla="*/ 4900039 w 8212842"/>
                <a:gd name="connsiteY220" fmla="*/ 1800627 h 1807620"/>
                <a:gd name="connsiteX221" fmla="*/ 4912942 w 8212842"/>
                <a:gd name="connsiteY221" fmla="*/ 1798405 h 1807620"/>
                <a:gd name="connsiteX222" fmla="*/ 4931687 w 8212842"/>
                <a:gd name="connsiteY222" fmla="*/ 1794861 h 1807620"/>
                <a:gd name="connsiteX223" fmla="*/ 4942902 w 8212842"/>
                <a:gd name="connsiteY223" fmla="*/ 1792283 h 1807620"/>
                <a:gd name="connsiteX224" fmla="*/ 4962714 w 8212842"/>
                <a:gd name="connsiteY224" fmla="*/ 1787432 h 1807620"/>
                <a:gd name="connsiteX225" fmla="*/ 4972035 w 8212842"/>
                <a:gd name="connsiteY225" fmla="*/ 1784739 h 1807620"/>
                <a:gd name="connsiteX226" fmla="*/ 4993053 w 8212842"/>
                <a:gd name="connsiteY226" fmla="*/ 1778402 h 1807620"/>
                <a:gd name="connsiteX227" fmla="*/ 5000229 w 8212842"/>
                <a:gd name="connsiteY227" fmla="*/ 1775900 h 1807620"/>
                <a:gd name="connsiteX228" fmla="*/ 5022683 w 8212842"/>
                <a:gd name="connsiteY228" fmla="*/ 1767810 h 1807620"/>
                <a:gd name="connsiteX229" fmla="*/ 5027242 w 8212842"/>
                <a:gd name="connsiteY229" fmla="*/ 1765931 h 1807620"/>
                <a:gd name="connsiteX230" fmla="*/ 5051537 w 8212842"/>
                <a:gd name="connsiteY230" fmla="*/ 1755707 h 1807620"/>
                <a:gd name="connsiteX231" fmla="*/ 5052870 w 8212842"/>
                <a:gd name="connsiteY231" fmla="*/ 1755072 h 1807620"/>
                <a:gd name="connsiteX232" fmla="*/ 5398894 w 8212842"/>
                <a:gd name="connsiteY232" fmla="*/ 1216708 h 1807620"/>
                <a:gd name="connsiteX233" fmla="*/ 5538936 w 8212842"/>
                <a:gd name="connsiteY233" fmla="*/ 1000643 h 1807620"/>
                <a:gd name="connsiteX234" fmla="*/ 5570229 w 8212842"/>
                <a:gd name="connsiteY234" fmla="*/ 986648 h 1807620"/>
                <a:gd name="connsiteX235" fmla="*/ 5819707 w 8212842"/>
                <a:gd name="connsiteY235" fmla="*/ 1023846 h 1807620"/>
                <a:gd name="connsiteX236" fmla="*/ 6216772 w 8212842"/>
                <a:gd name="connsiteY236" fmla="*/ 1178201 h 1807620"/>
                <a:gd name="connsiteX237" fmla="*/ 6600400 w 8212842"/>
                <a:gd name="connsiteY237" fmla="*/ 1035771 h 1807620"/>
                <a:gd name="connsiteX238" fmla="*/ 6879723 w 8212842"/>
                <a:gd name="connsiteY238" fmla="*/ 993976 h 1807620"/>
                <a:gd name="connsiteX239" fmla="*/ 6879735 w 8212842"/>
                <a:gd name="connsiteY239" fmla="*/ 993989 h 1807620"/>
                <a:gd name="connsiteX240" fmla="*/ 7034828 w 8212842"/>
                <a:gd name="connsiteY240" fmla="*/ 1231859 h 1807620"/>
                <a:gd name="connsiteX241" fmla="*/ 7036478 w 8212842"/>
                <a:gd name="connsiteY241" fmla="*/ 1264980 h 1807620"/>
                <a:gd name="connsiteX242" fmla="*/ 7575935 w 8212842"/>
                <a:gd name="connsiteY242" fmla="*/ 1805720 h 1807620"/>
                <a:gd name="connsiteX243" fmla="*/ 8210921 w 8212842"/>
                <a:gd name="connsiteY243" fmla="*/ 1170455 h 1807620"/>
                <a:gd name="connsiteX0" fmla="*/ 8210921 w 8210921"/>
                <a:gd name="connsiteY0" fmla="*/ 1170455 h 1807617"/>
                <a:gd name="connsiteX1" fmla="*/ 7237659 w 8210921"/>
                <a:gd name="connsiteY1" fmla="*/ 774038 h 1807617"/>
                <a:gd name="connsiteX2" fmla="*/ 6960812 w 8210921"/>
                <a:gd name="connsiteY2" fmla="*/ 813674 h 1807617"/>
                <a:gd name="connsiteX3" fmla="*/ 6960812 w 8210921"/>
                <a:gd name="connsiteY3" fmla="*/ 813674 h 1807617"/>
                <a:gd name="connsiteX4" fmla="*/ 6805720 w 8210921"/>
                <a:gd name="connsiteY4" fmla="*/ 575791 h 1807617"/>
                <a:gd name="connsiteX5" fmla="*/ 6804082 w 8210921"/>
                <a:gd name="connsiteY5" fmla="*/ 542835 h 1807617"/>
                <a:gd name="connsiteX6" fmla="*/ 6255113 w 8210921"/>
                <a:gd name="connsiteY6" fmla="*/ 1232 h 1807617"/>
                <a:gd name="connsiteX7" fmla="*/ 5627684 w 8210921"/>
                <a:gd name="connsiteY7" fmla="*/ 589113 h 1807617"/>
                <a:gd name="connsiteX8" fmla="*/ 5627684 w 8210921"/>
                <a:gd name="connsiteY8" fmla="*/ 590625 h 1807617"/>
                <a:gd name="connsiteX9" fmla="*/ 5487641 w 8210921"/>
                <a:gd name="connsiteY9" fmla="*/ 807007 h 1807617"/>
                <a:gd name="connsiteX10" fmla="*/ 5456349 w 8210921"/>
                <a:gd name="connsiteY10" fmla="*/ 821015 h 1807617"/>
                <a:gd name="connsiteX11" fmla="*/ 5206871 w 8210921"/>
                <a:gd name="connsiteY11" fmla="*/ 783804 h 1807617"/>
                <a:gd name="connsiteX12" fmla="*/ 5058065 w 8210921"/>
                <a:gd name="connsiteY12" fmla="*/ 684516 h 1807617"/>
                <a:gd name="connsiteX13" fmla="*/ 5056351 w 8210921"/>
                <a:gd name="connsiteY13" fmla="*/ 683703 h 1807617"/>
                <a:gd name="connsiteX14" fmla="*/ 5037973 w 8210921"/>
                <a:gd name="connsiteY14" fmla="*/ 675626 h 1807617"/>
                <a:gd name="connsiteX15" fmla="*/ 5030976 w 8210921"/>
                <a:gd name="connsiteY15" fmla="*/ 672667 h 1807617"/>
                <a:gd name="connsiteX16" fmla="*/ 5016396 w 8210921"/>
                <a:gd name="connsiteY16" fmla="*/ 667028 h 1807617"/>
                <a:gd name="connsiteX17" fmla="*/ 5004979 w 8210921"/>
                <a:gd name="connsiteY17" fmla="*/ 662799 h 1807617"/>
                <a:gd name="connsiteX18" fmla="*/ 4993549 w 8210921"/>
                <a:gd name="connsiteY18" fmla="*/ 658951 h 1807617"/>
                <a:gd name="connsiteX19" fmla="*/ 4978436 w 8210921"/>
                <a:gd name="connsiteY19" fmla="*/ 654137 h 1807617"/>
                <a:gd name="connsiteX20" fmla="*/ 4969546 w 8210921"/>
                <a:gd name="connsiteY20" fmla="*/ 651585 h 1807617"/>
                <a:gd name="connsiteX21" fmla="*/ 4951525 w 8210921"/>
                <a:gd name="connsiteY21" fmla="*/ 646771 h 1807617"/>
                <a:gd name="connsiteX22" fmla="*/ 4944413 w 8210921"/>
                <a:gd name="connsiteY22" fmla="*/ 645070 h 1807617"/>
                <a:gd name="connsiteX23" fmla="*/ 4924474 w 8210921"/>
                <a:gd name="connsiteY23" fmla="*/ 640726 h 1807617"/>
                <a:gd name="connsiteX24" fmla="*/ 4918111 w 8210921"/>
                <a:gd name="connsiteY24" fmla="*/ 639520 h 1807617"/>
                <a:gd name="connsiteX25" fmla="*/ 4897512 w 8210921"/>
                <a:gd name="connsiteY25" fmla="*/ 636053 h 1807617"/>
                <a:gd name="connsiteX26" fmla="*/ 4890730 w 8210921"/>
                <a:gd name="connsiteY26" fmla="*/ 635075 h 1807617"/>
                <a:gd name="connsiteX27" fmla="*/ 4870867 w 8210921"/>
                <a:gd name="connsiteY27" fmla="*/ 632687 h 1807617"/>
                <a:gd name="connsiteX28" fmla="*/ 4862269 w 8210921"/>
                <a:gd name="connsiteY28" fmla="*/ 631862 h 1807617"/>
                <a:gd name="connsiteX29" fmla="*/ 4854129 w 8210921"/>
                <a:gd name="connsiteY29" fmla="*/ 631074 h 1807617"/>
                <a:gd name="connsiteX30" fmla="*/ 4845734 w 8210921"/>
                <a:gd name="connsiteY30" fmla="*/ 630668 h 1807617"/>
                <a:gd name="connsiteX31" fmla="*/ 4830811 w 8210921"/>
                <a:gd name="connsiteY31" fmla="*/ 629969 h 1807617"/>
                <a:gd name="connsiteX32" fmla="*/ 4816854 w 8210921"/>
                <a:gd name="connsiteY32" fmla="*/ 629626 h 1807617"/>
                <a:gd name="connsiteX33" fmla="*/ 4809793 w 8210921"/>
                <a:gd name="connsiteY33" fmla="*/ 629461 h 1807617"/>
                <a:gd name="connsiteX34" fmla="*/ 4800357 w 8210921"/>
                <a:gd name="connsiteY34" fmla="*/ 629677 h 1807617"/>
                <a:gd name="connsiteX35" fmla="*/ 4788203 w 8210921"/>
                <a:gd name="connsiteY35" fmla="*/ 629969 h 1807617"/>
                <a:gd name="connsiteX36" fmla="*/ 4770309 w 8210921"/>
                <a:gd name="connsiteY36" fmla="*/ 630935 h 1807617"/>
                <a:gd name="connsiteX37" fmla="*/ 4759730 w 8210921"/>
                <a:gd name="connsiteY37" fmla="*/ 631658 h 1807617"/>
                <a:gd name="connsiteX38" fmla="*/ 4739765 w 8210921"/>
                <a:gd name="connsiteY38" fmla="*/ 633754 h 1807617"/>
                <a:gd name="connsiteX39" fmla="*/ 4731561 w 8210921"/>
                <a:gd name="connsiteY39" fmla="*/ 634719 h 1807617"/>
                <a:gd name="connsiteX40" fmla="*/ 4707292 w 8210921"/>
                <a:gd name="connsiteY40" fmla="*/ 638491 h 1807617"/>
                <a:gd name="connsiteX41" fmla="*/ 4703774 w 8210921"/>
                <a:gd name="connsiteY41" fmla="*/ 639075 h 1807617"/>
                <a:gd name="connsiteX42" fmla="*/ 4619966 w 8210921"/>
                <a:gd name="connsiteY42" fmla="*/ 660932 h 1807617"/>
                <a:gd name="connsiteX43" fmla="*/ 4619662 w 8210921"/>
                <a:gd name="connsiteY43" fmla="*/ 661046 h 1807617"/>
                <a:gd name="connsiteX44" fmla="*/ 4593513 w 8210921"/>
                <a:gd name="connsiteY44" fmla="*/ 670711 h 1807617"/>
                <a:gd name="connsiteX45" fmla="*/ 4591455 w 8210921"/>
                <a:gd name="connsiteY45" fmla="*/ 671549 h 1807617"/>
                <a:gd name="connsiteX46" fmla="*/ 4567567 w 8210921"/>
                <a:gd name="connsiteY46" fmla="*/ 681747 h 1807617"/>
                <a:gd name="connsiteX47" fmla="*/ 4564913 w 8210921"/>
                <a:gd name="connsiteY47" fmla="*/ 682979 h 1807617"/>
                <a:gd name="connsiteX48" fmla="*/ 4542002 w 8210921"/>
                <a:gd name="connsiteY48" fmla="*/ 694091 h 1807617"/>
                <a:gd name="connsiteX49" fmla="*/ 4539601 w 8210921"/>
                <a:gd name="connsiteY49" fmla="*/ 695349 h 1807617"/>
                <a:gd name="connsiteX50" fmla="*/ 4516856 w 8210921"/>
                <a:gd name="connsiteY50" fmla="*/ 707795 h 1807617"/>
                <a:gd name="connsiteX51" fmla="*/ 4515192 w 8210921"/>
                <a:gd name="connsiteY51" fmla="*/ 708760 h 1807617"/>
                <a:gd name="connsiteX52" fmla="*/ 4491964 w 8210921"/>
                <a:gd name="connsiteY52" fmla="*/ 722946 h 1807617"/>
                <a:gd name="connsiteX53" fmla="*/ 4491595 w 8210921"/>
                <a:gd name="connsiteY53" fmla="*/ 723174 h 1807617"/>
                <a:gd name="connsiteX54" fmla="*/ 4421873 w 8210921"/>
                <a:gd name="connsiteY54" fmla="*/ 775612 h 1807617"/>
                <a:gd name="connsiteX55" fmla="*/ 4412678 w 8210921"/>
                <a:gd name="connsiteY55" fmla="*/ 783105 h 1807617"/>
                <a:gd name="connsiteX56" fmla="*/ 4147083 w 8210921"/>
                <a:gd name="connsiteY56" fmla="*/ 813674 h 1807617"/>
                <a:gd name="connsiteX57" fmla="*/ 4147083 w 8210921"/>
                <a:gd name="connsiteY57" fmla="*/ 813674 h 1807617"/>
                <a:gd name="connsiteX58" fmla="*/ 3991991 w 8210921"/>
                <a:gd name="connsiteY58" fmla="*/ 575791 h 1807617"/>
                <a:gd name="connsiteX59" fmla="*/ 3990353 w 8210921"/>
                <a:gd name="connsiteY59" fmla="*/ 542835 h 1807617"/>
                <a:gd name="connsiteX60" fmla="*/ 3820796 w 8210921"/>
                <a:gd name="connsiteY60" fmla="*/ 175056 h 1807617"/>
                <a:gd name="connsiteX61" fmla="*/ 3820516 w 8210921"/>
                <a:gd name="connsiteY61" fmla="*/ 174777 h 1807617"/>
                <a:gd name="connsiteX62" fmla="*/ 3803689 w 8210921"/>
                <a:gd name="connsiteY62" fmla="*/ 158508 h 1807617"/>
                <a:gd name="connsiteX63" fmla="*/ 3801530 w 8210921"/>
                <a:gd name="connsiteY63" fmla="*/ 156464 h 1807617"/>
                <a:gd name="connsiteX64" fmla="*/ 3785833 w 8210921"/>
                <a:gd name="connsiteY64" fmla="*/ 142544 h 1807617"/>
                <a:gd name="connsiteX65" fmla="*/ 3781756 w 8210921"/>
                <a:gd name="connsiteY65" fmla="*/ 139014 h 1807617"/>
                <a:gd name="connsiteX66" fmla="*/ 3767252 w 8210921"/>
                <a:gd name="connsiteY66" fmla="*/ 127228 h 1807617"/>
                <a:gd name="connsiteX67" fmla="*/ 3761220 w 8210921"/>
                <a:gd name="connsiteY67" fmla="*/ 122453 h 1807617"/>
                <a:gd name="connsiteX68" fmla="*/ 3747898 w 8210921"/>
                <a:gd name="connsiteY68" fmla="*/ 112535 h 1807617"/>
                <a:gd name="connsiteX69" fmla="*/ 3740011 w 8210921"/>
                <a:gd name="connsiteY69" fmla="*/ 106820 h 1807617"/>
                <a:gd name="connsiteX70" fmla="*/ 3727781 w 8210921"/>
                <a:gd name="connsiteY70" fmla="*/ 98526 h 1807617"/>
                <a:gd name="connsiteX71" fmla="*/ 3718154 w 8210921"/>
                <a:gd name="connsiteY71" fmla="*/ 92164 h 1807617"/>
                <a:gd name="connsiteX72" fmla="*/ 3706864 w 8210921"/>
                <a:gd name="connsiteY72" fmla="*/ 85204 h 1807617"/>
                <a:gd name="connsiteX73" fmla="*/ 3695714 w 8210921"/>
                <a:gd name="connsiteY73" fmla="*/ 78511 h 1807617"/>
                <a:gd name="connsiteX74" fmla="*/ 3685160 w 8210921"/>
                <a:gd name="connsiteY74" fmla="*/ 72631 h 1807617"/>
                <a:gd name="connsiteX75" fmla="*/ 3672727 w 8210921"/>
                <a:gd name="connsiteY75" fmla="*/ 65900 h 1807617"/>
                <a:gd name="connsiteX76" fmla="*/ 3662681 w 8210921"/>
                <a:gd name="connsiteY76" fmla="*/ 60858 h 1807617"/>
                <a:gd name="connsiteX77" fmla="*/ 3649194 w 8210921"/>
                <a:gd name="connsiteY77" fmla="*/ 54318 h 1807617"/>
                <a:gd name="connsiteX78" fmla="*/ 3639516 w 8210921"/>
                <a:gd name="connsiteY78" fmla="*/ 49987 h 1807617"/>
                <a:gd name="connsiteX79" fmla="*/ 3625191 w 8210921"/>
                <a:gd name="connsiteY79" fmla="*/ 43802 h 1807617"/>
                <a:gd name="connsiteX80" fmla="*/ 3615602 w 8210921"/>
                <a:gd name="connsiteY80" fmla="*/ 40005 h 1807617"/>
                <a:gd name="connsiteX81" fmla="*/ 3600781 w 8210921"/>
                <a:gd name="connsiteY81" fmla="*/ 34392 h 1807617"/>
                <a:gd name="connsiteX82" fmla="*/ 3590926 w 8210921"/>
                <a:gd name="connsiteY82" fmla="*/ 31001 h 1807617"/>
                <a:gd name="connsiteX83" fmla="*/ 3575940 w 8210921"/>
                <a:gd name="connsiteY83" fmla="*/ 26073 h 1807617"/>
                <a:gd name="connsiteX84" fmla="*/ 3565666 w 8210921"/>
                <a:gd name="connsiteY84" fmla="*/ 23051 h 1807617"/>
                <a:gd name="connsiteX85" fmla="*/ 3550718 w 8210921"/>
                <a:gd name="connsiteY85" fmla="*/ 18872 h 1807617"/>
                <a:gd name="connsiteX86" fmla="*/ 3539733 w 8210921"/>
                <a:gd name="connsiteY86" fmla="*/ 16180 h 1807617"/>
                <a:gd name="connsiteX87" fmla="*/ 3525166 w 8210921"/>
                <a:gd name="connsiteY87" fmla="*/ 12827 h 1807617"/>
                <a:gd name="connsiteX88" fmla="*/ 3513279 w 8210921"/>
                <a:gd name="connsiteY88" fmla="*/ 10490 h 1807617"/>
                <a:gd name="connsiteX89" fmla="*/ 3499233 w 8210921"/>
                <a:gd name="connsiteY89" fmla="*/ 7925 h 1807617"/>
                <a:gd name="connsiteX90" fmla="*/ 3486291 w 8210921"/>
                <a:gd name="connsiteY90" fmla="*/ 5994 h 1807617"/>
                <a:gd name="connsiteX91" fmla="*/ 3473020 w 8210921"/>
                <a:gd name="connsiteY91" fmla="*/ 4204 h 1807617"/>
                <a:gd name="connsiteX92" fmla="*/ 3458897 w 8210921"/>
                <a:gd name="connsiteY92" fmla="*/ 2756 h 1807617"/>
                <a:gd name="connsiteX93" fmla="*/ 3450554 w 8210921"/>
                <a:gd name="connsiteY93" fmla="*/ 1892 h 1807617"/>
                <a:gd name="connsiteX94" fmla="*/ 3446959 w 8210921"/>
                <a:gd name="connsiteY94" fmla="*/ 1715 h 1807617"/>
                <a:gd name="connsiteX95" fmla="*/ 3441371 w 8210921"/>
                <a:gd name="connsiteY95" fmla="*/ 1232 h 1807617"/>
                <a:gd name="connsiteX96" fmla="*/ 3427071 w 8210921"/>
                <a:gd name="connsiteY96" fmla="*/ 699 h 1807617"/>
                <a:gd name="connsiteX97" fmla="*/ 3413317 w 8210921"/>
                <a:gd name="connsiteY97" fmla="*/ 191 h 1807617"/>
                <a:gd name="connsiteX98" fmla="*/ 3394877 w 8210921"/>
                <a:gd name="connsiteY98" fmla="*/ 279 h 1807617"/>
                <a:gd name="connsiteX99" fmla="*/ 3380551 w 8210921"/>
                <a:gd name="connsiteY99" fmla="*/ 495 h 1807617"/>
                <a:gd name="connsiteX100" fmla="*/ 3363571 w 8210921"/>
                <a:gd name="connsiteY100" fmla="*/ 1524 h 1807617"/>
                <a:gd name="connsiteX101" fmla="*/ 3348242 w 8210921"/>
                <a:gd name="connsiteY101" fmla="*/ 2578 h 1807617"/>
                <a:gd name="connsiteX102" fmla="*/ 3333765 w 8210921"/>
                <a:gd name="connsiteY102" fmla="*/ 4255 h 1807617"/>
                <a:gd name="connsiteX103" fmla="*/ 3316467 w 8210921"/>
                <a:gd name="connsiteY103" fmla="*/ 6363 h 1807617"/>
                <a:gd name="connsiteX104" fmla="*/ 3309520 w 8210921"/>
                <a:gd name="connsiteY104" fmla="*/ 7569 h 1807617"/>
                <a:gd name="connsiteX105" fmla="*/ 3230120 w 8210921"/>
                <a:gd name="connsiteY105" fmla="*/ 25971 h 1807617"/>
                <a:gd name="connsiteX106" fmla="*/ 3227212 w 8210921"/>
                <a:gd name="connsiteY106" fmla="*/ 26810 h 1807617"/>
                <a:gd name="connsiteX107" fmla="*/ 3203730 w 8210921"/>
                <a:gd name="connsiteY107" fmla="*/ 34823 h 1807617"/>
                <a:gd name="connsiteX108" fmla="*/ 3198332 w 8210921"/>
                <a:gd name="connsiteY108" fmla="*/ 36716 h 1807617"/>
                <a:gd name="connsiteX109" fmla="*/ 3176171 w 8210921"/>
                <a:gd name="connsiteY109" fmla="*/ 45568 h 1807617"/>
                <a:gd name="connsiteX110" fmla="*/ 3170202 w 8210921"/>
                <a:gd name="connsiteY110" fmla="*/ 48019 h 1807617"/>
                <a:gd name="connsiteX111" fmla="*/ 3148726 w 8210921"/>
                <a:gd name="connsiteY111" fmla="*/ 57899 h 1807617"/>
                <a:gd name="connsiteX112" fmla="*/ 3142884 w 8210921"/>
                <a:gd name="connsiteY112" fmla="*/ 60668 h 1807617"/>
                <a:gd name="connsiteX113" fmla="*/ 3121980 w 8210921"/>
                <a:gd name="connsiteY113" fmla="*/ 71590 h 1807617"/>
                <a:gd name="connsiteX114" fmla="*/ 3116341 w 8210921"/>
                <a:gd name="connsiteY114" fmla="*/ 74650 h 1807617"/>
                <a:gd name="connsiteX115" fmla="*/ 3095945 w 8210921"/>
                <a:gd name="connsiteY115" fmla="*/ 86652 h 1807617"/>
                <a:gd name="connsiteX116" fmla="*/ 3090700 w 8210921"/>
                <a:gd name="connsiteY116" fmla="*/ 89865 h 1807617"/>
                <a:gd name="connsiteX117" fmla="*/ 3070685 w 8210921"/>
                <a:gd name="connsiteY117" fmla="*/ 103035 h 1807617"/>
                <a:gd name="connsiteX118" fmla="*/ 3065986 w 8210921"/>
                <a:gd name="connsiteY118" fmla="*/ 106273 h 1807617"/>
                <a:gd name="connsiteX119" fmla="*/ 3046326 w 8210921"/>
                <a:gd name="connsiteY119" fmla="*/ 120662 h 1807617"/>
                <a:gd name="connsiteX120" fmla="*/ 3042250 w 8210921"/>
                <a:gd name="connsiteY120" fmla="*/ 123787 h 1807617"/>
                <a:gd name="connsiteX121" fmla="*/ 3022882 w 8210921"/>
                <a:gd name="connsiteY121" fmla="*/ 139484 h 1807617"/>
                <a:gd name="connsiteX122" fmla="*/ 3019567 w 8210921"/>
                <a:gd name="connsiteY122" fmla="*/ 142329 h 1807617"/>
                <a:gd name="connsiteX123" fmla="*/ 3000429 w 8210921"/>
                <a:gd name="connsiteY123" fmla="*/ 159486 h 1807617"/>
                <a:gd name="connsiteX124" fmla="*/ 2998003 w 8210921"/>
                <a:gd name="connsiteY124" fmla="*/ 161798 h 1807617"/>
                <a:gd name="connsiteX125" fmla="*/ 2979016 w 8210921"/>
                <a:gd name="connsiteY125" fmla="*/ 180581 h 1807617"/>
                <a:gd name="connsiteX126" fmla="*/ 2977632 w 8210921"/>
                <a:gd name="connsiteY126" fmla="*/ 182054 h 1807617"/>
                <a:gd name="connsiteX127" fmla="*/ 2958709 w 8210921"/>
                <a:gd name="connsiteY127" fmla="*/ 202730 h 1807617"/>
                <a:gd name="connsiteX128" fmla="*/ 2958531 w 8210921"/>
                <a:gd name="connsiteY128" fmla="*/ 202946 h 1807617"/>
                <a:gd name="connsiteX129" fmla="*/ 2813955 w 8210921"/>
                <a:gd name="connsiteY129" fmla="*/ 590904 h 1807617"/>
                <a:gd name="connsiteX130" fmla="*/ 2673912 w 8210921"/>
                <a:gd name="connsiteY130" fmla="*/ 807007 h 1807617"/>
                <a:gd name="connsiteX131" fmla="*/ 2642620 w 8210921"/>
                <a:gd name="connsiteY131" fmla="*/ 821015 h 1807617"/>
                <a:gd name="connsiteX132" fmla="*/ 2393129 w 8210921"/>
                <a:gd name="connsiteY132" fmla="*/ 783804 h 1807617"/>
                <a:gd name="connsiteX133" fmla="*/ 1996064 w 8210921"/>
                <a:gd name="connsiteY133" fmla="*/ 629461 h 1807617"/>
                <a:gd name="connsiteX134" fmla="*/ 1608144 w 8210921"/>
                <a:gd name="connsiteY134" fmla="*/ 775612 h 1807617"/>
                <a:gd name="connsiteX135" fmla="*/ 1338333 w 8210921"/>
                <a:gd name="connsiteY135" fmla="*/ 815998 h 1807617"/>
                <a:gd name="connsiteX136" fmla="*/ 1333977 w 8210921"/>
                <a:gd name="connsiteY136" fmla="*/ 814055 h 1807617"/>
                <a:gd name="connsiteX137" fmla="*/ 1178034 w 8210921"/>
                <a:gd name="connsiteY137" fmla="*/ 575817 h 1807617"/>
                <a:gd name="connsiteX138" fmla="*/ 1176662 w 8210921"/>
                <a:gd name="connsiteY138" fmla="*/ 546403 h 1807617"/>
                <a:gd name="connsiteX139" fmla="*/ 636825 w 8210921"/>
                <a:gd name="connsiteY139" fmla="*/ 1892 h 1807617"/>
                <a:gd name="connsiteX140" fmla="*/ 1916 w 8210921"/>
                <a:gd name="connsiteY140" fmla="*/ 637132 h 1807617"/>
                <a:gd name="connsiteX141" fmla="*/ 544929 w 8210921"/>
                <a:gd name="connsiteY141" fmla="*/ 1176576 h 1807617"/>
                <a:gd name="connsiteX142" fmla="*/ 975203 w 8210921"/>
                <a:gd name="connsiteY142" fmla="*/ 1033612 h 1807617"/>
                <a:gd name="connsiteX143" fmla="*/ 1252037 w 8210921"/>
                <a:gd name="connsiteY143" fmla="*/ 993976 h 1807617"/>
                <a:gd name="connsiteX144" fmla="*/ 1407141 w 8210921"/>
                <a:gd name="connsiteY144" fmla="*/ 1231846 h 1807617"/>
                <a:gd name="connsiteX145" fmla="*/ 1411688 w 8210921"/>
                <a:gd name="connsiteY145" fmla="*/ 1293733 h 1807617"/>
                <a:gd name="connsiteX146" fmla="*/ 1928386 w 8210921"/>
                <a:gd name="connsiteY146" fmla="*/ 1803815 h 1807617"/>
                <a:gd name="connsiteX147" fmla="*/ 2585152 w 8210921"/>
                <a:gd name="connsiteY147" fmla="*/ 1218537 h 1807617"/>
                <a:gd name="connsiteX148" fmla="*/ 2585152 w 8210921"/>
                <a:gd name="connsiteY148" fmla="*/ 1217013 h 1807617"/>
                <a:gd name="connsiteX149" fmla="*/ 2725207 w 8210921"/>
                <a:gd name="connsiteY149" fmla="*/ 1000643 h 1807617"/>
                <a:gd name="connsiteX150" fmla="*/ 2756500 w 8210921"/>
                <a:gd name="connsiteY150" fmla="*/ 986648 h 1807617"/>
                <a:gd name="connsiteX151" fmla="*/ 3005991 w 8210921"/>
                <a:gd name="connsiteY151" fmla="*/ 1023846 h 1807617"/>
                <a:gd name="connsiteX152" fmla="*/ 3154695 w 8210921"/>
                <a:gd name="connsiteY152" fmla="*/ 1123096 h 1807617"/>
                <a:gd name="connsiteX153" fmla="*/ 3156448 w 8210921"/>
                <a:gd name="connsiteY153" fmla="*/ 1123922 h 1807617"/>
                <a:gd name="connsiteX154" fmla="*/ 3174913 w 8210921"/>
                <a:gd name="connsiteY154" fmla="*/ 1132037 h 1807617"/>
                <a:gd name="connsiteX155" fmla="*/ 3181771 w 8210921"/>
                <a:gd name="connsiteY155" fmla="*/ 1134945 h 1807617"/>
                <a:gd name="connsiteX156" fmla="*/ 3196491 w 8210921"/>
                <a:gd name="connsiteY156" fmla="*/ 1140648 h 1807617"/>
                <a:gd name="connsiteX157" fmla="*/ 3207819 w 8210921"/>
                <a:gd name="connsiteY157" fmla="*/ 1144852 h 1807617"/>
                <a:gd name="connsiteX158" fmla="*/ 3219312 w 8210921"/>
                <a:gd name="connsiteY158" fmla="*/ 1148712 h 1807617"/>
                <a:gd name="connsiteX159" fmla="*/ 3234337 w 8210921"/>
                <a:gd name="connsiteY159" fmla="*/ 1153487 h 1807617"/>
                <a:gd name="connsiteX160" fmla="*/ 3243354 w 8210921"/>
                <a:gd name="connsiteY160" fmla="*/ 1156078 h 1807617"/>
                <a:gd name="connsiteX161" fmla="*/ 3261260 w 8210921"/>
                <a:gd name="connsiteY161" fmla="*/ 1160866 h 1807617"/>
                <a:gd name="connsiteX162" fmla="*/ 3268474 w 8210921"/>
                <a:gd name="connsiteY162" fmla="*/ 1162593 h 1807617"/>
                <a:gd name="connsiteX163" fmla="*/ 3288311 w 8210921"/>
                <a:gd name="connsiteY163" fmla="*/ 1166911 h 1807617"/>
                <a:gd name="connsiteX164" fmla="*/ 3294750 w 8210921"/>
                <a:gd name="connsiteY164" fmla="*/ 1168143 h 1807617"/>
                <a:gd name="connsiteX165" fmla="*/ 3315324 w 8210921"/>
                <a:gd name="connsiteY165" fmla="*/ 1171598 h 1807617"/>
                <a:gd name="connsiteX166" fmla="*/ 3322081 w 8210921"/>
                <a:gd name="connsiteY166" fmla="*/ 1172563 h 1807617"/>
                <a:gd name="connsiteX167" fmla="*/ 3341931 w 8210921"/>
                <a:gd name="connsiteY167" fmla="*/ 1174950 h 1807617"/>
                <a:gd name="connsiteX168" fmla="*/ 3350592 w 8210921"/>
                <a:gd name="connsiteY168" fmla="*/ 1175789 h 1807617"/>
                <a:gd name="connsiteX169" fmla="*/ 3358656 w 8210921"/>
                <a:gd name="connsiteY169" fmla="*/ 1176576 h 1807617"/>
                <a:gd name="connsiteX170" fmla="*/ 3367039 w 8210921"/>
                <a:gd name="connsiteY170" fmla="*/ 1176970 h 1807617"/>
                <a:gd name="connsiteX171" fmla="*/ 3382050 w 8210921"/>
                <a:gd name="connsiteY171" fmla="*/ 1177694 h 1807617"/>
                <a:gd name="connsiteX172" fmla="*/ 3395931 w 8210921"/>
                <a:gd name="connsiteY172" fmla="*/ 1178024 h 1807617"/>
                <a:gd name="connsiteX173" fmla="*/ 3403043 w 8210921"/>
                <a:gd name="connsiteY173" fmla="*/ 1178201 h 1807617"/>
                <a:gd name="connsiteX174" fmla="*/ 3412644 w 8210921"/>
                <a:gd name="connsiteY174" fmla="*/ 1177973 h 1807617"/>
                <a:gd name="connsiteX175" fmla="*/ 3424366 w 8210921"/>
                <a:gd name="connsiteY175" fmla="*/ 1177694 h 1807617"/>
                <a:gd name="connsiteX176" fmla="*/ 3442654 w 8210921"/>
                <a:gd name="connsiteY176" fmla="*/ 1176716 h 1807617"/>
                <a:gd name="connsiteX177" fmla="*/ 3452751 w 8210921"/>
                <a:gd name="connsiteY177" fmla="*/ 1176030 h 1807617"/>
                <a:gd name="connsiteX178" fmla="*/ 3473591 w 8210921"/>
                <a:gd name="connsiteY178" fmla="*/ 1173845 h 1807617"/>
                <a:gd name="connsiteX179" fmla="*/ 3480805 w 8210921"/>
                <a:gd name="connsiteY179" fmla="*/ 1173007 h 1807617"/>
                <a:gd name="connsiteX180" fmla="*/ 3565082 w 8210921"/>
                <a:gd name="connsiteY180" fmla="*/ 1155456 h 1807617"/>
                <a:gd name="connsiteX181" fmla="*/ 3566415 w 8210921"/>
                <a:gd name="connsiteY181" fmla="*/ 1155049 h 1807617"/>
                <a:gd name="connsiteX182" fmla="*/ 3591968 w 8210921"/>
                <a:gd name="connsiteY182" fmla="*/ 1147010 h 1807617"/>
                <a:gd name="connsiteX183" fmla="*/ 3595231 w 8210921"/>
                <a:gd name="connsiteY183" fmla="*/ 1145855 h 1807617"/>
                <a:gd name="connsiteX184" fmla="*/ 3618472 w 8210921"/>
                <a:gd name="connsiteY184" fmla="*/ 1137270 h 1807617"/>
                <a:gd name="connsiteX185" fmla="*/ 3622143 w 8210921"/>
                <a:gd name="connsiteY185" fmla="*/ 1135784 h 1807617"/>
                <a:gd name="connsiteX186" fmla="*/ 3644635 w 8210921"/>
                <a:gd name="connsiteY186" fmla="*/ 1126195 h 1807617"/>
                <a:gd name="connsiteX187" fmla="*/ 3647949 w 8210921"/>
                <a:gd name="connsiteY187" fmla="*/ 1124671 h 1807617"/>
                <a:gd name="connsiteX188" fmla="*/ 3670631 w 8210921"/>
                <a:gd name="connsiteY188" fmla="*/ 1113673 h 1807617"/>
                <a:gd name="connsiteX189" fmla="*/ 3672841 w 8210921"/>
                <a:gd name="connsiteY189" fmla="*/ 1112530 h 1807617"/>
                <a:gd name="connsiteX190" fmla="*/ 3696793 w 8210921"/>
                <a:gd name="connsiteY190" fmla="*/ 1099424 h 1807617"/>
                <a:gd name="connsiteX191" fmla="*/ 3696933 w 8210921"/>
                <a:gd name="connsiteY191" fmla="*/ 1099360 h 1807617"/>
                <a:gd name="connsiteX192" fmla="*/ 3786671 w 8210921"/>
                <a:gd name="connsiteY192" fmla="*/ 1035771 h 1807617"/>
                <a:gd name="connsiteX193" fmla="*/ 4024719 w 8210921"/>
                <a:gd name="connsiteY193" fmla="*/ 979676 h 1807617"/>
                <a:gd name="connsiteX194" fmla="*/ 4065765 w 8210921"/>
                <a:gd name="connsiteY194" fmla="*/ 993976 h 1807617"/>
                <a:gd name="connsiteX195" fmla="*/ 4220870 w 8210921"/>
                <a:gd name="connsiteY195" fmla="*/ 1231846 h 1807617"/>
                <a:gd name="connsiteX196" fmla="*/ 4225404 w 8210921"/>
                <a:gd name="connsiteY196" fmla="*/ 1293733 h 1807617"/>
                <a:gd name="connsiteX197" fmla="*/ 4227931 w 8210921"/>
                <a:gd name="connsiteY197" fmla="*/ 1308694 h 1807617"/>
                <a:gd name="connsiteX198" fmla="*/ 4230827 w 8210921"/>
                <a:gd name="connsiteY198" fmla="*/ 1325813 h 1807617"/>
                <a:gd name="connsiteX199" fmla="*/ 4239882 w 8210921"/>
                <a:gd name="connsiteY199" fmla="*/ 1366733 h 1807617"/>
                <a:gd name="connsiteX200" fmla="*/ 4240961 w 8210921"/>
                <a:gd name="connsiteY200" fmla="*/ 1370860 h 1807617"/>
                <a:gd name="connsiteX201" fmla="*/ 4582070 w 8210921"/>
                <a:gd name="connsiteY201" fmla="*/ 1761549 h 1807617"/>
                <a:gd name="connsiteX202" fmla="*/ 4584470 w 8210921"/>
                <a:gd name="connsiteY202" fmla="*/ 1762578 h 1807617"/>
                <a:gd name="connsiteX203" fmla="*/ 4611419 w 8210921"/>
                <a:gd name="connsiteY203" fmla="*/ 1773017 h 1807617"/>
                <a:gd name="connsiteX204" fmla="*/ 4634699 w 8210921"/>
                <a:gd name="connsiteY204" fmla="*/ 1780917 h 1807617"/>
                <a:gd name="connsiteX205" fmla="*/ 4653952 w 8210921"/>
                <a:gd name="connsiteY205" fmla="*/ 1786568 h 1807617"/>
                <a:gd name="connsiteX206" fmla="*/ 4686311 w 8210921"/>
                <a:gd name="connsiteY206" fmla="*/ 1794531 h 1807617"/>
                <a:gd name="connsiteX207" fmla="*/ 4700281 w 8210921"/>
                <a:gd name="connsiteY207" fmla="*/ 1797287 h 1807617"/>
                <a:gd name="connsiteX208" fmla="*/ 4739093 w 8210921"/>
                <a:gd name="connsiteY208" fmla="*/ 1803345 h 1807617"/>
                <a:gd name="connsiteX209" fmla="*/ 4742115 w 8210921"/>
                <a:gd name="connsiteY209" fmla="*/ 1803815 h 1807617"/>
                <a:gd name="connsiteX210" fmla="*/ 4751158 w 8210921"/>
                <a:gd name="connsiteY210" fmla="*/ 1804589 h 1807617"/>
                <a:gd name="connsiteX211" fmla="*/ 4762206 w 8210921"/>
                <a:gd name="connsiteY211" fmla="*/ 1805720 h 1807617"/>
                <a:gd name="connsiteX212" fmla="*/ 4768138 w 8210921"/>
                <a:gd name="connsiteY212" fmla="*/ 1806025 h 1807617"/>
                <a:gd name="connsiteX213" fmla="*/ 4786412 w 8210921"/>
                <a:gd name="connsiteY213" fmla="*/ 1806964 h 1807617"/>
                <a:gd name="connsiteX214" fmla="*/ 4801817 w 8210921"/>
                <a:gd name="connsiteY214" fmla="*/ 1807422 h 1807617"/>
                <a:gd name="connsiteX215" fmla="*/ 4818937 w 8210921"/>
                <a:gd name="connsiteY215" fmla="*/ 1807358 h 1807617"/>
                <a:gd name="connsiteX216" fmla="*/ 4835028 w 8210921"/>
                <a:gd name="connsiteY216" fmla="*/ 1806964 h 1807617"/>
                <a:gd name="connsiteX217" fmla="*/ 4850903 w 8210921"/>
                <a:gd name="connsiteY217" fmla="*/ 1806012 h 1807617"/>
                <a:gd name="connsiteX218" fmla="*/ 4867807 w 8210921"/>
                <a:gd name="connsiteY218" fmla="*/ 1804691 h 1807617"/>
                <a:gd name="connsiteX219" fmla="*/ 4882221 w 8210921"/>
                <a:gd name="connsiteY219" fmla="*/ 1803002 h 1807617"/>
                <a:gd name="connsiteX220" fmla="*/ 4900039 w 8210921"/>
                <a:gd name="connsiteY220" fmla="*/ 1800627 h 1807617"/>
                <a:gd name="connsiteX221" fmla="*/ 4912942 w 8210921"/>
                <a:gd name="connsiteY221" fmla="*/ 1798405 h 1807617"/>
                <a:gd name="connsiteX222" fmla="*/ 4931687 w 8210921"/>
                <a:gd name="connsiteY222" fmla="*/ 1794861 h 1807617"/>
                <a:gd name="connsiteX223" fmla="*/ 4942902 w 8210921"/>
                <a:gd name="connsiteY223" fmla="*/ 1792283 h 1807617"/>
                <a:gd name="connsiteX224" fmla="*/ 4962714 w 8210921"/>
                <a:gd name="connsiteY224" fmla="*/ 1787432 h 1807617"/>
                <a:gd name="connsiteX225" fmla="*/ 4972035 w 8210921"/>
                <a:gd name="connsiteY225" fmla="*/ 1784739 h 1807617"/>
                <a:gd name="connsiteX226" fmla="*/ 4993053 w 8210921"/>
                <a:gd name="connsiteY226" fmla="*/ 1778402 h 1807617"/>
                <a:gd name="connsiteX227" fmla="*/ 5000229 w 8210921"/>
                <a:gd name="connsiteY227" fmla="*/ 1775900 h 1807617"/>
                <a:gd name="connsiteX228" fmla="*/ 5022683 w 8210921"/>
                <a:gd name="connsiteY228" fmla="*/ 1767810 h 1807617"/>
                <a:gd name="connsiteX229" fmla="*/ 5027242 w 8210921"/>
                <a:gd name="connsiteY229" fmla="*/ 1765931 h 1807617"/>
                <a:gd name="connsiteX230" fmla="*/ 5051537 w 8210921"/>
                <a:gd name="connsiteY230" fmla="*/ 1755707 h 1807617"/>
                <a:gd name="connsiteX231" fmla="*/ 5052870 w 8210921"/>
                <a:gd name="connsiteY231" fmla="*/ 1755072 h 1807617"/>
                <a:gd name="connsiteX232" fmla="*/ 5398894 w 8210921"/>
                <a:gd name="connsiteY232" fmla="*/ 1216708 h 1807617"/>
                <a:gd name="connsiteX233" fmla="*/ 5538936 w 8210921"/>
                <a:gd name="connsiteY233" fmla="*/ 1000643 h 1807617"/>
                <a:gd name="connsiteX234" fmla="*/ 5570229 w 8210921"/>
                <a:gd name="connsiteY234" fmla="*/ 986648 h 1807617"/>
                <a:gd name="connsiteX235" fmla="*/ 5819707 w 8210921"/>
                <a:gd name="connsiteY235" fmla="*/ 1023846 h 1807617"/>
                <a:gd name="connsiteX236" fmla="*/ 6216772 w 8210921"/>
                <a:gd name="connsiteY236" fmla="*/ 1178201 h 1807617"/>
                <a:gd name="connsiteX237" fmla="*/ 6600400 w 8210921"/>
                <a:gd name="connsiteY237" fmla="*/ 1035771 h 1807617"/>
                <a:gd name="connsiteX238" fmla="*/ 6879723 w 8210921"/>
                <a:gd name="connsiteY238" fmla="*/ 993976 h 1807617"/>
                <a:gd name="connsiteX239" fmla="*/ 6879735 w 8210921"/>
                <a:gd name="connsiteY239" fmla="*/ 993989 h 1807617"/>
                <a:gd name="connsiteX240" fmla="*/ 7034828 w 8210921"/>
                <a:gd name="connsiteY240" fmla="*/ 1231859 h 1807617"/>
                <a:gd name="connsiteX241" fmla="*/ 7036478 w 8210921"/>
                <a:gd name="connsiteY241" fmla="*/ 1264980 h 1807617"/>
                <a:gd name="connsiteX242" fmla="*/ 7575935 w 8210921"/>
                <a:gd name="connsiteY242" fmla="*/ 1805720 h 1807617"/>
                <a:gd name="connsiteX0" fmla="*/ 7237659 w 7575934"/>
                <a:gd name="connsiteY0" fmla="*/ 774038 h 1807617"/>
                <a:gd name="connsiteX1" fmla="*/ 6960812 w 7575934"/>
                <a:gd name="connsiteY1" fmla="*/ 813674 h 1807617"/>
                <a:gd name="connsiteX2" fmla="*/ 6960812 w 7575934"/>
                <a:gd name="connsiteY2" fmla="*/ 813674 h 1807617"/>
                <a:gd name="connsiteX3" fmla="*/ 6805720 w 7575934"/>
                <a:gd name="connsiteY3" fmla="*/ 575791 h 1807617"/>
                <a:gd name="connsiteX4" fmla="*/ 6804082 w 7575934"/>
                <a:gd name="connsiteY4" fmla="*/ 542835 h 1807617"/>
                <a:gd name="connsiteX5" fmla="*/ 6255113 w 7575934"/>
                <a:gd name="connsiteY5" fmla="*/ 1232 h 1807617"/>
                <a:gd name="connsiteX6" fmla="*/ 5627684 w 7575934"/>
                <a:gd name="connsiteY6" fmla="*/ 589113 h 1807617"/>
                <a:gd name="connsiteX7" fmla="*/ 5627684 w 7575934"/>
                <a:gd name="connsiteY7" fmla="*/ 590625 h 1807617"/>
                <a:gd name="connsiteX8" fmla="*/ 5487641 w 7575934"/>
                <a:gd name="connsiteY8" fmla="*/ 807007 h 1807617"/>
                <a:gd name="connsiteX9" fmla="*/ 5456349 w 7575934"/>
                <a:gd name="connsiteY9" fmla="*/ 821015 h 1807617"/>
                <a:gd name="connsiteX10" fmla="*/ 5206871 w 7575934"/>
                <a:gd name="connsiteY10" fmla="*/ 783804 h 1807617"/>
                <a:gd name="connsiteX11" fmla="*/ 5058065 w 7575934"/>
                <a:gd name="connsiteY11" fmla="*/ 684516 h 1807617"/>
                <a:gd name="connsiteX12" fmla="*/ 5056351 w 7575934"/>
                <a:gd name="connsiteY12" fmla="*/ 683703 h 1807617"/>
                <a:gd name="connsiteX13" fmla="*/ 5037973 w 7575934"/>
                <a:gd name="connsiteY13" fmla="*/ 675626 h 1807617"/>
                <a:gd name="connsiteX14" fmla="*/ 5030976 w 7575934"/>
                <a:gd name="connsiteY14" fmla="*/ 672667 h 1807617"/>
                <a:gd name="connsiteX15" fmla="*/ 5016396 w 7575934"/>
                <a:gd name="connsiteY15" fmla="*/ 667028 h 1807617"/>
                <a:gd name="connsiteX16" fmla="*/ 5004979 w 7575934"/>
                <a:gd name="connsiteY16" fmla="*/ 662799 h 1807617"/>
                <a:gd name="connsiteX17" fmla="*/ 4993549 w 7575934"/>
                <a:gd name="connsiteY17" fmla="*/ 658951 h 1807617"/>
                <a:gd name="connsiteX18" fmla="*/ 4978436 w 7575934"/>
                <a:gd name="connsiteY18" fmla="*/ 654137 h 1807617"/>
                <a:gd name="connsiteX19" fmla="*/ 4969546 w 7575934"/>
                <a:gd name="connsiteY19" fmla="*/ 651585 h 1807617"/>
                <a:gd name="connsiteX20" fmla="*/ 4951525 w 7575934"/>
                <a:gd name="connsiteY20" fmla="*/ 646771 h 1807617"/>
                <a:gd name="connsiteX21" fmla="*/ 4944413 w 7575934"/>
                <a:gd name="connsiteY21" fmla="*/ 645070 h 1807617"/>
                <a:gd name="connsiteX22" fmla="*/ 4924474 w 7575934"/>
                <a:gd name="connsiteY22" fmla="*/ 640726 h 1807617"/>
                <a:gd name="connsiteX23" fmla="*/ 4918111 w 7575934"/>
                <a:gd name="connsiteY23" fmla="*/ 639520 h 1807617"/>
                <a:gd name="connsiteX24" fmla="*/ 4897512 w 7575934"/>
                <a:gd name="connsiteY24" fmla="*/ 636053 h 1807617"/>
                <a:gd name="connsiteX25" fmla="*/ 4890730 w 7575934"/>
                <a:gd name="connsiteY25" fmla="*/ 635075 h 1807617"/>
                <a:gd name="connsiteX26" fmla="*/ 4870867 w 7575934"/>
                <a:gd name="connsiteY26" fmla="*/ 632687 h 1807617"/>
                <a:gd name="connsiteX27" fmla="*/ 4862269 w 7575934"/>
                <a:gd name="connsiteY27" fmla="*/ 631862 h 1807617"/>
                <a:gd name="connsiteX28" fmla="*/ 4854129 w 7575934"/>
                <a:gd name="connsiteY28" fmla="*/ 631074 h 1807617"/>
                <a:gd name="connsiteX29" fmla="*/ 4845734 w 7575934"/>
                <a:gd name="connsiteY29" fmla="*/ 630668 h 1807617"/>
                <a:gd name="connsiteX30" fmla="*/ 4830811 w 7575934"/>
                <a:gd name="connsiteY30" fmla="*/ 629969 h 1807617"/>
                <a:gd name="connsiteX31" fmla="*/ 4816854 w 7575934"/>
                <a:gd name="connsiteY31" fmla="*/ 629626 h 1807617"/>
                <a:gd name="connsiteX32" fmla="*/ 4809793 w 7575934"/>
                <a:gd name="connsiteY32" fmla="*/ 629461 h 1807617"/>
                <a:gd name="connsiteX33" fmla="*/ 4800357 w 7575934"/>
                <a:gd name="connsiteY33" fmla="*/ 629677 h 1807617"/>
                <a:gd name="connsiteX34" fmla="*/ 4788203 w 7575934"/>
                <a:gd name="connsiteY34" fmla="*/ 629969 h 1807617"/>
                <a:gd name="connsiteX35" fmla="*/ 4770309 w 7575934"/>
                <a:gd name="connsiteY35" fmla="*/ 630935 h 1807617"/>
                <a:gd name="connsiteX36" fmla="*/ 4759730 w 7575934"/>
                <a:gd name="connsiteY36" fmla="*/ 631658 h 1807617"/>
                <a:gd name="connsiteX37" fmla="*/ 4739765 w 7575934"/>
                <a:gd name="connsiteY37" fmla="*/ 633754 h 1807617"/>
                <a:gd name="connsiteX38" fmla="*/ 4731561 w 7575934"/>
                <a:gd name="connsiteY38" fmla="*/ 634719 h 1807617"/>
                <a:gd name="connsiteX39" fmla="*/ 4707292 w 7575934"/>
                <a:gd name="connsiteY39" fmla="*/ 638491 h 1807617"/>
                <a:gd name="connsiteX40" fmla="*/ 4703774 w 7575934"/>
                <a:gd name="connsiteY40" fmla="*/ 639075 h 1807617"/>
                <a:gd name="connsiteX41" fmla="*/ 4619966 w 7575934"/>
                <a:gd name="connsiteY41" fmla="*/ 660932 h 1807617"/>
                <a:gd name="connsiteX42" fmla="*/ 4619662 w 7575934"/>
                <a:gd name="connsiteY42" fmla="*/ 661046 h 1807617"/>
                <a:gd name="connsiteX43" fmla="*/ 4593513 w 7575934"/>
                <a:gd name="connsiteY43" fmla="*/ 670711 h 1807617"/>
                <a:gd name="connsiteX44" fmla="*/ 4591455 w 7575934"/>
                <a:gd name="connsiteY44" fmla="*/ 671549 h 1807617"/>
                <a:gd name="connsiteX45" fmla="*/ 4567567 w 7575934"/>
                <a:gd name="connsiteY45" fmla="*/ 681747 h 1807617"/>
                <a:gd name="connsiteX46" fmla="*/ 4564913 w 7575934"/>
                <a:gd name="connsiteY46" fmla="*/ 682979 h 1807617"/>
                <a:gd name="connsiteX47" fmla="*/ 4542002 w 7575934"/>
                <a:gd name="connsiteY47" fmla="*/ 694091 h 1807617"/>
                <a:gd name="connsiteX48" fmla="*/ 4539601 w 7575934"/>
                <a:gd name="connsiteY48" fmla="*/ 695349 h 1807617"/>
                <a:gd name="connsiteX49" fmla="*/ 4516856 w 7575934"/>
                <a:gd name="connsiteY49" fmla="*/ 707795 h 1807617"/>
                <a:gd name="connsiteX50" fmla="*/ 4515192 w 7575934"/>
                <a:gd name="connsiteY50" fmla="*/ 708760 h 1807617"/>
                <a:gd name="connsiteX51" fmla="*/ 4491964 w 7575934"/>
                <a:gd name="connsiteY51" fmla="*/ 722946 h 1807617"/>
                <a:gd name="connsiteX52" fmla="*/ 4491595 w 7575934"/>
                <a:gd name="connsiteY52" fmla="*/ 723174 h 1807617"/>
                <a:gd name="connsiteX53" fmla="*/ 4421873 w 7575934"/>
                <a:gd name="connsiteY53" fmla="*/ 775612 h 1807617"/>
                <a:gd name="connsiteX54" fmla="*/ 4412678 w 7575934"/>
                <a:gd name="connsiteY54" fmla="*/ 783105 h 1807617"/>
                <a:gd name="connsiteX55" fmla="*/ 4147083 w 7575934"/>
                <a:gd name="connsiteY55" fmla="*/ 813674 h 1807617"/>
                <a:gd name="connsiteX56" fmla="*/ 4147083 w 7575934"/>
                <a:gd name="connsiteY56" fmla="*/ 813674 h 1807617"/>
                <a:gd name="connsiteX57" fmla="*/ 3991991 w 7575934"/>
                <a:gd name="connsiteY57" fmla="*/ 575791 h 1807617"/>
                <a:gd name="connsiteX58" fmla="*/ 3990353 w 7575934"/>
                <a:gd name="connsiteY58" fmla="*/ 542835 h 1807617"/>
                <a:gd name="connsiteX59" fmla="*/ 3820796 w 7575934"/>
                <a:gd name="connsiteY59" fmla="*/ 175056 h 1807617"/>
                <a:gd name="connsiteX60" fmla="*/ 3820516 w 7575934"/>
                <a:gd name="connsiteY60" fmla="*/ 174777 h 1807617"/>
                <a:gd name="connsiteX61" fmla="*/ 3803689 w 7575934"/>
                <a:gd name="connsiteY61" fmla="*/ 158508 h 1807617"/>
                <a:gd name="connsiteX62" fmla="*/ 3801530 w 7575934"/>
                <a:gd name="connsiteY62" fmla="*/ 156464 h 1807617"/>
                <a:gd name="connsiteX63" fmla="*/ 3785833 w 7575934"/>
                <a:gd name="connsiteY63" fmla="*/ 142544 h 1807617"/>
                <a:gd name="connsiteX64" fmla="*/ 3781756 w 7575934"/>
                <a:gd name="connsiteY64" fmla="*/ 139014 h 1807617"/>
                <a:gd name="connsiteX65" fmla="*/ 3767252 w 7575934"/>
                <a:gd name="connsiteY65" fmla="*/ 127228 h 1807617"/>
                <a:gd name="connsiteX66" fmla="*/ 3761220 w 7575934"/>
                <a:gd name="connsiteY66" fmla="*/ 122453 h 1807617"/>
                <a:gd name="connsiteX67" fmla="*/ 3747898 w 7575934"/>
                <a:gd name="connsiteY67" fmla="*/ 112535 h 1807617"/>
                <a:gd name="connsiteX68" fmla="*/ 3740011 w 7575934"/>
                <a:gd name="connsiteY68" fmla="*/ 106820 h 1807617"/>
                <a:gd name="connsiteX69" fmla="*/ 3727781 w 7575934"/>
                <a:gd name="connsiteY69" fmla="*/ 98526 h 1807617"/>
                <a:gd name="connsiteX70" fmla="*/ 3718154 w 7575934"/>
                <a:gd name="connsiteY70" fmla="*/ 92164 h 1807617"/>
                <a:gd name="connsiteX71" fmla="*/ 3706864 w 7575934"/>
                <a:gd name="connsiteY71" fmla="*/ 85204 h 1807617"/>
                <a:gd name="connsiteX72" fmla="*/ 3695714 w 7575934"/>
                <a:gd name="connsiteY72" fmla="*/ 78511 h 1807617"/>
                <a:gd name="connsiteX73" fmla="*/ 3685160 w 7575934"/>
                <a:gd name="connsiteY73" fmla="*/ 72631 h 1807617"/>
                <a:gd name="connsiteX74" fmla="*/ 3672727 w 7575934"/>
                <a:gd name="connsiteY74" fmla="*/ 65900 h 1807617"/>
                <a:gd name="connsiteX75" fmla="*/ 3662681 w 7575934"/>
                <a:gd name="connsiteY75" fmla="*/ 60858 h 1807617"/>
                <a:gd name="connsiteX76" fmla="*/ 3649194 w 7575934"/>
                <a:gd name="connsiteY76" fmla="*/ 54318 h 1807617"/>
                <a:gd name="connsiteX77" fmla="*/ 3639516 w 7575934"/>
                <a:gd name="connsiteY77" fmla="*/ 49987 h 1807617"/>
                <a:gd name="connsiteX78" fmla="*/ 3625191 w 7575934"/>
                <a:gd name="connsiteY78" fmla="*/ 43802 h 1807617"/>
                <a:gd name="connsiteX79" fmla="*/ 3615602 w 7575934"/>
                <a:gd name="connsiteY79" fmla="*/ 40005 h 1807617"/>
                <a:gd name="connsiteX80" fmla="*/ 3600781 w 7575934"/>
                <a:gd name="connsiteY80" fmla="*/ 34392 h 1807617"/>
                <a:gd name="connsiteX81" fmla="*/ 3590926 w 7575934"/>
                <a:gd name="connsiteY81" fmla="*/ 31001 h 1807617"/>
                <a:gd name="connsiteX82" fmla="*/ 3575940 w 7575934"/>
                <a:gd name="connsiteY82" fmla="*/ 26073 h 1807617"/>
                <a:gd name="connsiteX83" fmla="*/ 3565666 w 7575934"/>
                <a:gd name="connsiteY83" fmla="*/ 23051 h 1807617"/>
                <a:gd name="connsiteX84" fmla="*/ 3550718 w 7575934"/>
                <a:gd name="connsiteY84" fmla="*/ 18872 h 1807617"/>
                <a:gd name="connsiteX85" fmla="*/ 3539733 w 7575934"/>
                <a:gd name="connsiteY85" fmla="*/ 16180 h 1807617"/>
                <a:gd name="connsiteX86" fmla="*/ 3525166 w 7575934"/>
                <a:gd name="connsiteY86" fmla="*/ 12827 h 1807617"/>
                <a:gd name="connsiteX87" fmla="*/ 3513279 w 7575934"/>
                <a:gd name="connsiteY87" fmla="*/ 10490 h 1807617"/>
                <a:gd name="connsiteX88" fmla="*/ 3499233 w 7575934"/>
                <a:gd name="connsiteY88" fmla="*/ 7925 h 1807617"/>
                <a:gd name="connsiteX89" fmla="*/ 3486291 w 7575934"/>
                <a:gd name="connsiteY89" fmla="*/ 5994 h 1807617"/>
                <a:gd name="connsiteX90" fmla="*/ 3473020 w 7575934"/>
                <a:gd name="connsiteY90" fmla="*/ 4204 h 1807617"/>
                <a:gd name="connsiteX91" fmla="*/ 3458897 w 7575934"/>
                <a:gd name="connsiteY91" fmla="*/ 2756 h 1807617"/>
                <a:gd name="connsiteX92" fmla="*/ 3450554 w 7575934"/>
                <a:gd name="connsiteY92" fmla="*/ 1892 h 1807617"/>
                <a:gd name="connsiteX93" fmla="*/ 3446959 w 7575934"/>
                <a:gd name="connsiteY93" fmla="*/ 1715 h 1807617"/>
                <a:gd name="connsiteX94" fmla="*/ 3441371 w 7575934"/>
                <a:gd name="connsiteY94" fmla="*/ 1232 h 1807617"/>
                <a:gd name="connsiteX95" fmla="*/ 3427071 w 7575934"/>
                <a:gd name="connsiteY95" fmla="*/ 699 h 1807617"/>
                <a:gd name="connsiteX96" fmla="*/ 3413317 w 7575934"/>
                <a:gd name="connsiteY96" fmla="*/ 191 h 1807617"/>
                <a:gd name="connsiteX97" fmla="*/ 3394877 w 7575934"/>
                <a:gd name="connsiteY97" fmla="*/ 279 h 1807617"/>
                <a:gd name="connsiteX98" fmla="*/ 3380551 w 7575934"/>
                <a:gd name="connsiteY98" fmla="*/ 495 h 1807617"/>
                <a:gd name="connsiteX99" fmla="*/ 3363571 w 7575934"/>
                <a:gd name="connsiteY99" fmla="*/ 1524 h 1807617"/>
                <a:gd name="connsiteX100" fmla="*/ 3348242 w 7575934"/>
                <a:gd name="connsiteY100" fmla="*/ 2578 h 1807617"/>
                <a:gd name="connsiteX101" fmla="*/ 3333765 w 7575934"/>
                <a:gd name="connsiteY101" fmla="*/ 4255 h 1807617"/>
                <a:gd name="connsiteX102" fmla="*/ 3316467 w 7575934"/>
                <a:gd name="connsiteY102" fmla="*/ 6363 h 1807617"/>
                <a:gd name="connsiteX103" fmla="*/ 3309520 w 7575934"/>
                <a:gd name="connsiteY103" fmla="*/ 7569 h 1807617"/>
                <a:gd name="connsiteX104" fmla="*/ 3230120 w 7575934"/>
                <a:gd name="connsiteY104" fmla="*/ 25971 h 1807617"/>
                <a:gd name="connsiteX105" fmla="*/ 3227212 w 7575934"/>
                <a:gd name="connsiteY105" fmla="*/ 26810 h 1807617"/>
                <a:gd name="connsiteX106" fmla="*/ 3203730 w 7575934"/>
                <a:gd name="connsiteY106" fmla="*/ 34823 h 1807617"/>
                <a:gd name="connsiteX107" fmla="*/ 3198332 w 7575934"/>
                <a:gd name="connsiteY107" fmla="*/ 36716 h 1807617"/>
                <a:gd name="connsiteX108" fmla="*/ 3176171 w 7575934"/>
                <a:gd name="connsiteY108" fmla="*/ 45568 h 1807617"/>
                <a:gd name="connsiteX109" fmla="*/ 3170202 w 7575934"/>
                <a:gd name="connsiteY109" fmla="*/ 48019 h 1807617"/>
                <a:gd name="connsiteX110" fmla="*/ 3148726 w 7575934"/>
                <a:gd name="connsiteY110" fmla="*/ 57899 h 1807617"/>
                <a:gd name="connsiteX111" fmla="*/ 3142884 w 7575934"/>
                <a:gd name="connsiteY111" fmla="*/ 60668 h 1807617"/>
                <a:gd name="connsiteX112" fmla="*/ 3121980 w 7575934"/>
                <a:gd name="connsiteY112" fmla="*/ 71590 h 1807617"/>
                <a:gd name="connsiteX113" fmla="*/ 3116341 w 7575934"/>
                <a:gd name="connsiteY113" fmla="*/ 74650 h 1807617"/>
                <a:gd name="connsiteX114" fmla="*/ 3095945 w 7575934"/>
                <a:gd name="connsiteY114" fmla="*/ 86652 h 1807617"/>
                <a:gd name="connsiteX115" fmla="*/ 3090700 w 7575934"/>
                <a:gd name="connsiteY115" fmla="*/ 89865 h 1807617"/>
                <a:gd name="connsiteX116" fmla="*/ 3070685 w 7575934"/>
                <a:gd name="connsiteY116" fmla="*/ 103035 h 1807617"/>
                <a:gd name="connsiteX117" fmla="*/ 3065986 w 7575934"/>
                <a:gd name="connsiteY117" fmla="*/ 106273 h 1807617"/>
                <a:gd name="connsiteX118" fmla="*/ 3046326 w 7575934"/>
                <a:gd name="connsiteY118" fmla="*/ 120662 h 1807617"/>
                <a:gd name="connsiteX119" fmla="*/ 3042250 w 7575934"/>
                <a:gd name="connsiteY119" fmla="*/ 123787 h 1807617"/>
                <a:gd name="connsiteX120" fmla="*/ 3022882 w 7575934"/>
                <a:gd name="connsiteY120" fmla="*/ 139484 h 1807617"/>
                <a:gd name="connsiteX121" fmla="*/ 3019567 w 7575934"/>
                <a:gd name="connsiteY121" fmla="*/ 142329 h 1807617"/>
                <a:gd name="connsiteX122" fmla="*/ 3000429 w 7575934"/>
                <a:gd name="connsiteY122" fmla="*/ 159486 h 1807617"/>
                <a:gd name="connsiteX123" fmla="*/ 2998003 w 7575934"/>
                <a:gd name="connsiteY123" fmla="*/ 161798 h 1807617"/>
                <a:gd name="connsiteX124" fmla="*/ 2979016 w 7575934"/>
                <a:gd name="connsiteY124" fmla="*/ 180581 h 1807617"/>
                <a:gd name="connsiteX125" fmla="*/ 2977632 w 7575934"/>
                <a:gd name="connsiteY125" fmla="*/ 182054 h 1807617"/>
                <a:gd name="connsiteX126" fmla="*/ 2958709 w 7575934"/>
                <a:gd name="connsiteY126" fmla="*/ 202730 h 1807617"/>
                <a:gd name="connsiteX127" fmla="*/ 2958531 w 7575934"/>
                <a:gd name="connsiteY127" fmla="*/ 202946 h 1807617"/>
                <a:gd name="connsiteX128" fmla="*/ 2813955 w 7575934"/>
                <a:gd name="connsiteY128" fmla="*/ 590904 h 1807617"/>
                <a:gd name="connsiteX129" fmla="*/ 2673912 w 7575934"/>
                <a:gd name="connsiteY129" fmla="*/ 807007 h 1807617"/>
                <a:gd name="connsiteX130" fmla="*/ 2642620 w 7575934"/>
                <a:gd name="connsiteY130" fmla="*/ 821015 h 1807617"/>
                <a:gd name="connsiteX131" fmla="*/ 2393129 w 7575934"/>
                <a:gd name="connsiteY131" fmla="*/ 783804 h 1807617"/>
                <a:gd name="connsiteX132" fmla="*/ 1996064 w 7575934"/>
                <a:gd name="connsiteY132" fmla="*/ 629461 h 1807617"/>
                <a:gd name="connsiteX133" fmla="*/ 1608144 w 7575934"/>
                <a:gd name="connsiteY133" fmla="*/ 775612 h 1807617"/>
                <a:gd name="connsiteX134" fmla="*/ 1338333 w 7575934"/>
                <a:gd name="connsiteY134" fmla="*/ 815998 h 1807617"/>
                <a:gd name="connsiteX135" fmla="*/ 1333977 w 7575934"/>
                <a:gd name="connsiteY135" fmla="*/ 814055 h 1807617"/>
                <a:gd name="connsiteX136" fmla="*/ 1178034 w 7575934"/>
                <a:gd name="connsiteY136" fmla="*/ 575817 h 1807617"/>
                <a:gd name="connsiteX137" fmla="*/ 1176662 w 7575934"/>
                <a:gd name="connsiteY137" fmla="*/ 546403 h 1807617"/>
                <a:gd name="connsiteX138" fmla="*/ 636825 w 7575934"/>
                <a:gd name="connsiteY138" fmla="*/ 1892 h 1807617"/>
                <a:gd name="connsiteX139" fmla="*/ 1916 w 7575934"/>
                <a:gd name="connsiteY139" fmla="*/ 637132 h 1807617"/>
                <a:gd name="connsiteX140" fmla="*/ 544929 w 7575934"/>
                <a:gd name="connsiteY140" fmla="*/ 1176576 h 1807617"/>
                <a:gd name="connsiteX141" fmla="*/ 975203 w 7575934"/>
                <a:gd name="connsiteY141" fmla="*/ 1033612 h 1807617"/>
                <a:gd name="connsiteX142" fmla="*/ 1252037 w 7575934"/>
                <a:gd name="connsiteY142" fmla="*/ 993976 h 1807617"/>
                <a:gd name="connsiteX143" fmla="*/ 1407141 w 7575934"/>
                <a:gd name="connsiteY143" fmla="*/ 1231846 h 1807617"/>
                <a:gd name="connsiteX144" fmla="*/ 1411688 w 7575934"/>
                <a:gd name="connsiteY144" fmla="*/ 1293733 h 1807617"/>
                <a:gd name="connsiteX145" fmla="*/ 1928386 w 7575934"/>
                <a:gd name="connsiteY145" fmla="*/ 1803815 h 1807617"/>
                <a:gd name="connsiteX146" fmla="*/ 2585152 w 7575934"/>
                <a:gd name="connsiteY146" fmla="*/ 1218537 h 1807617"/>
                <a:gd name="connsiteX147" fmla="*/ 2585152 w 7575934"/>
                <a:gd name="connsiteY147" fmla="*/ 1217013 h 1807617"/>
                <a:gd name="connsiteX148" fmla="*/ 2725207 w 7575934"/>
                <a:gd name="connsiteY148" fmla="*/ 1000643 h 1807617"/>
                <a:gd name="connsiteX149" fmla="*/ 2756500 w 7575934"/>
                <a:gd name="connsiteY149" fmla="*/ 986648 h 1807617"/>
                <a:gd name="connsiteX150" fmla="*/ 3005991 w 7575934"/>
                <a:gd name="connsiteY150" fmla="*/ 1023846 h 1807617"/>
                <a:gd name="connsiteX151" fmla="*/ 3154695 w 7575934"/>
                <a:gd name="connsiteY151" fmla="*/ 1123096 h 1807617"/>
                <a:gd name="connsiteX152" fmla="*/ 3156448 w 7575934"/>
                <a:gd name="connsiteY152" fmla="*/ 1123922 h 1807617"/>
                <a:gd name="connsiteX153" fmla="*/ 3174913 w 7575934"/>
                <a:gd name="connsiteY153" fmla="*/ 1132037 h 1807617"/>
                <a:gd name="connsiteX154" fmla="*/ 3181771 w 7575934"/>
                <a:gd name="connsiteY154" fmla="*/ 1134945 h 1807617"/>
                <a:gd name="connsiteX155" fmla="*/ 3196491 w 7575934"/>
                <a:gd name="connsiteY155" fmla="*/ 1140648 h 1807617"/>
                <a:gd name="connsiteX156" fmla="*/ 3207819 w 7575934"/>
                <a:gd name="connsiteY156" fmla="*/ 1144852 h 1807617"/>
                <a:gd name="connsiteX157" fmla="*/ 3219312 w 7575934"/>
                <a:gd name="connsiteY157" fmla="*/ 1148712 h 1807617"/>
                <a:gd name="connsiteX158" fmla="*/ 3234337 w 7575934"/>
                <a:gd name="connsiteY158" fmla="*/ 1153487 h 1807617"/>
                <a:gd name="connsiteX159" fmla="*/ 3243354 w 7575934"/>
                <a:gd name="connsiteY159" fmla="*/ 1156078 h 1807617"/>
                <a:gd name="connsiteX160" fmla="*/ 3261260 w 7575934"/>
                <a:gd name="connsiteY160" fmla="*/ 1160866 h 1807617"/>
                <a:gd name="connsiteX161" fmla="*/ 3268474 w 7575934"/>
                <a:gd name="connsiteY161" fmla="*/ 1162593 h 1807617"/>
                <a:gd name="connsiteX162" fmla="*/ 3288311 w 7575934"/>
                <a:gd name="connsiteY162" fmla="*/ 1166911 h 1807617"/>
                <a:gd name="connsiteX163" fmla="*/ 3294750 w 7575934"/>
                <a:gd name="connsiteY163" fmla="*/ 1168143 h 1807617"/>
                <a:gd name="connsiteX164" fmla="*/ 3315324 w 7575934"/>
                <a:gd name="connsiteY164" fmla="*/ 1171598 h 1807617"/>
                <a:gd name="connsiteX165" fmla="*/ 3322081 w 7575934"/>
                <a:gd name="connsiteY165" fmla="*/ 1172563 h 1807617"/>
                <a:gd name="connsiteX166" fmla="*/ 3341931 w 7575934"/>
                <a:gd name="connsiteY166" fmla="*/ 1174950 h 1807617"/>
                <a:gd name="connsiteX167" fmla="*/ 3350592 w 7575934"/>
                <a:gd name="connsiteY167" fmla="*/ 1175789 h 1807617"/>
                <a:gd name="connsiteX168" fmla="*/ 3358656 w 7575934"/>
                <a:gd name="connsiteY168" fmla="*/ 1176576 h 1807617"/>
                <a:gd name="connsiteX169" fmla="*/ 3367039 w 7575934"/>
                <a:gd name="connsiteY169" fmla="*/ 1176970 h 1807617"/>
                <a:gd name="connsiteX170" fmla="*/ 3382050 w 7575934"/>
                <a:gd name="connsiteY170" fmla="*/ 1177694 h 1807617"/>
                <a:gd name="connsiteX171" fmla="*/ 3395931 w 7575934"/>
                <a:gd name="connsiteY171" fmla="*/ 1178024 h 1807617"/>
                <a:gd name="connsiteX172" fmla="*/ 3403043 w 7575934"/>
                <a:gd name="connsiteY172" fmla="*/ 1178201 h 1807617"/>
                <a:gd name="connsiteX173" fmla="*/ 3412644 w 7575934"/>
                <a:gd name="connsiteY173" fmla="*/ 1177973 h 1807617"/>
                <a:gd name="connsiteX174" fmla="*/ 3424366 w 7575934"/>
                <a:gd name="connsiteY174" fmla="*/ 1177694 h 1807617"/>
                <a:gd name="connsiteX175" fmla="*/ 3442654 w 7575934"/>
                <a:gd name="connsiteY175" fmla="*/ 1176716 h 1807617"/>
                <a:gd name="connsiteX176" fmla="*/ 3452751 w 7575934"/>
                <a:gd name="connsiteY176" fmla="*/ 1176030 h 1807617"/>
                <a:gd name="connsiteX177" fmla="*/ 3473591 w 7575934"/>
                <a:gd name="connsiteY177" fmla="*/ 1173845 h 1807617"/>
                <a:gd name="connsiteX178" fmla="*/ 3480805 w 7575934"/>
                <a:gd name="connsiteY178" fmla="*/ 1173007 h 1807617"/>
                <a:gd name="connsiteX179" fmla="*/ 3565082 w 7575934"/>
                <a:gd name="connsiteY179" fmla="*/ 1155456 h 1807617"/>
                <a:gd name="connsiteX180" fmla="*/ 3566415 w 7575934"/>
                <a:gd name="connsiteY180" fmla="*/ 1155049 h 1807617"/>
                <a:gd name="connsiteX181" fmla="*/ 3591968 w 7575934"/>
                <a:gd name="connsiteY181" fmla="*/ 1147010 h 1807617"/>
                <a:gd name="connsiteX182" fmla="*/ 3595231 w 7575934"/>
                <a:gd name="connsiteY182" fmla="*/ 1145855 h 1807617"/>
                <a:gd name="connsiteX183" fmla="*/ 3618472 w 7575934"/>
                <a:gd name="connsiteY183" fmla="*/ 1137270 h 1807617"/>
                <a:gd name="connsiteX184" fmla="*/ 3622143 w 7575934"/>
                <a:gd name="connsiteY184" fmla="*/ 1135784 h 1807617"/>
                <a:gd name="connsiteX185" fmla="*/ 3644635 w 7575934"/>
                <a:gd name="connsiteY185" fmla="*/ 1126195 h 1807617"/>
                <a:gd name="connsiteX186" fmla="*/ 3647949 w 7575934"/>
                <a:gd name="connsiteY186" fmla="*/ 1124671 h 1807617"/>
                <a:gd name="connsiteX187" fmla="*/ 3670631 w 7575934"/>
                <a:gd name="connsiteY187" fmla="*/ 1113673 h 1807617"/>
                <a:gd name="connsiteX188" fmla="*/ 3672841 w 7575934"/>
                <a:gd name="connsiteY188" fmla="*/ 1112530 h 1807617"/>
                <a:gd name="connsiteX189" fmla="*/ 3696793 w 7575934"/>
                <a:gd name="connsiteY189" fmla="*/ 1099424 h 1807617"/>
                <a:gd name="connsiteX190" fmla="*/ 3696933 w 7575934"/>
                <a:gd name="connsiteY190" fmla="*/ 1099360 h 1807617"/>
                <a:gd name="connsiteX191" fmla="*/ 3786671 w 7575934"/>
                <a:gd name="connsiteY191" fmla="*/ 1035771 h 1807617"/>
                <a:gd name="connsiteX192" fmla="*/ 4024719 w 7575934"/>
                <a:gd name="connsiteY192" fmla="*/ 979676 h 1807617"/>
                <a:gd name="connsiteX193" fmla="*/ 4065765 w 7575934"/>
                <a:gd name="connsiteY193" fmla="*/ 993976 h 1807617"/>
                <a:gd name="connsiteX194" fmla="*/ 4220870 w 7575934"/>
                <a:gd name="connsiteY194" fmla="*/ 1231846 h 1807617"/>
                <a:gd name="connsiteX195" fmla="*/ 4225404 w 7575934"/>
                <a:gd name="connsiteY195" fmla="*/ 1293733 h 1807617"/>
                <a:gd name="connsiteX196" fmla="*/ 4227931 w 7575934"/>
                <a:gd name="connsiteY196" fmla="*/ 1308694 h 1807617"/>
                <a:gd name="connsiteX197" fmla="*/ 4230827 w 7575934"/>
                <a:gd name="connsiteY197" fmla="*/ 1325813 h 1807617"/>
                <a:gd name="connsiteX198" fmla="*/ 4239882 w 7575934"/>
                <a:gd name="connsiteY198" fmla="*/ 1366733 h 1807617"/>
                <a:gd name="connsiteX199" fmla="*/ 4240961 w 7575934"/>
                <a:gd name="connsiteY199" fmla="*/ 1370860 h 1807617"/>
                <a:gd name="connsiteX200" fmla="*/ 4582070 w 7575934"/>
                <a:gd name="connsiteY200" fmla="*/ 1761549 h 1807617"/>
                <a:gd name="connsiteX201" fmla="*/ 4584470 w 7575934"/>
                <a:gd name="connsiteY201" fmla="*/ 1762578 h 1807617"/>
                <a:gd name="connsiteX202" fmla="*/ 4611419 w 7575934"/>
                <a:gd name="connsiteY202" fmla="*/ 1773017 h 1807617"/>
                <a:gd name="connsiteX203" fmla="*/ 4634699 w 7575934"/>
                <a:gd name="connsiteY203" fmla="*/ 1780917 h 1807617"/>
                <a:gd name="connsiteX204" fmla="*/ 4653952 w 7575934"/>
                <a:gd name="connsiteY204" fmla="*/ 1786568 h 1807617"/>
                <a:gd name="connsiteX205" fmla="*/ 4686311 w 7575934"/>
                <a:gd name="connsiteY205" fmla="*/ 1794531 h 1807617"/>
                <a:gd name="connsiteX206" fmla="*/ 4700281 w 7575934"/>
                <a:gd name="connsiteY206" fmla="*/ 1797287 h 1807617"/>
                <a:gd name="connsiteX207" fmla="*/ 4739093 w 7575934"/>
                <a:gd name="connsiteY207" fmla="*/ 1803345 h 1807617"/>
                <a:gd name="connsiteX208" fmla="*/ 4742115 w 7575934"/>
                <a:gd name="connsiteY208" fmla="*/ 1803815 h 1807617"/>
                <a:gd name="connsiteX209" fmla="*/ 4751158 w 7575934"/>
                <a:gd name="connsiteY209" fmla="*/ 1804589 h 1807617"/>
                <a:gd name="connsiteX210" fmla="*/ 4762206 w 7575934"/>
                <a:gd name="connsiteY210" fmla="*/ 1805720 h 1807617"/>
                <a:gd name="connsiteX211" fmla="*/ 4768138 w 7575934"/>
                <a:gd name="connsiteY211" fmla="*/ 1806025 h 1807617"/>
                <a:gd name="connsiteX212" fmla="*/ 4786412 w 7575934"/>
                <a:gd name="connsiteY212" fmla="*/ 1806964 h 1807617"/>
                <a:gd name="connsiteX213" fmla="*/ 4801817 w 7575934"/>
                <a:gd name="connsiteY213" fmla="*/ 1807422 h 1807617"/>
                <a:gd name="connsiteX214" fmla="*/ 4818937 w 7575934"/>
                <a:gd name="connsiteY214" fmla="*/ 1807358 h 1807617"/>
                <a:gd name="connsiteX215" fmla="*/ 4835028 w 7575934"/>
                <a:gd name="connsiteY215" fmla="*/ 1806964 h 1807617"/>
                <a:gd name="connsiteX216" fmla="*/ 4850903 w 7575934"/>
                <a:gd name="connsiteY216" fmla="*/ 1806012 h 1807617"/>
                <a:gd name="connsiteX217" fmla="*/ 4867807 w 7575934"/>
                <a:gd name="connsiteY217" fmla="*/ 1804691 h 1807617"/>
                <a:gd name="connsiteX218" fmla="*/ 4882221 w 7575934"/>
                <a:gd name="connsiteY218" fmla="*/ 1803002 h 1807617"/>
                <a:gd name="connsiteX219" fmla="*/ 4900039 w 7575934"/>
                <a:gd name="connsiteY219" fmla="*/ 1800627 h 1807617"/>
                <a:gd name="connsiteX220" fmla="*/ 4912942 w 7575934"/>
                <a:gd name="connsiteY220" fmla="*/ 1798405 h 1807617"/>
                <a:gd name="connsiteX221" fmla="*/ 4931687 w 7575934"/>
                <a:gd name="connsiteY221" fmla="*/ 1794861 h 1807617"/>
                <a:gd name="connsiteX222" fmla="*/ 4942902 w 7575934"/>
                <a:gd name="connsiteY222" fmla="*/ 1792283 h 1807617"/>
                <a:gd name="connsiteX223" fmla="*/ 4962714 w 7575934"/>
                <a:gd name="connsiteY223" fmla="*/ 1787432 h 1807617"/>
                <a:gd name="connsiteX224" fmla="*/ 4972035 w 7575934"/>
                <a:gd name="connsiteY224" fmla="*/ 1784739 h 1807617"/>
                <a:gd name="connsiteX225" fmla="*/ 4993053 w 7575934"/>
                <a:gd name="connsiteY225" fmla="*/ 1778402 h 1807617"/>
                <a:gd name="connsiteX226" fmla="*/ 5000229 w 7575934"/>
                <a:gd name="connsiteY226" fmla="*/ 1775900 h 1807617"/>
                <a:gd name="connsiteX227" fmla="*/ 5022683 w 7575934"/>
                <a:gd name="connsiteY227" fmla="*/ 1767810 h 1807617"/>
                <a:gd name="connsiteX228" fmla="*/ 5027242 w 7575934"/>
                <a:gd name="connsiteY228" fmla="*/ 1765931 h 1807617"/>
                <a:gd name="connsiteX229" fmla="*/ 5051537 w 7575934"/>
                <a:gd name="connsiteY229" fmla="*/ 1755707 h 1807617"/>
                <a:gd name="connsiteX230" fmla="*/ 5052870 w 7575934"/>
                <a:gd name="connsiteY230" fmla="*/ 1755072 h 1807617"/>
                <a:gd name="connsiteX231" fmla="*/ 5398894 w 7575934"/>
                <a:gd name="connsiteY231" fmla="*/ 1216708 h 1807617"/>
                <a:gd name="connsiteX232" fmla="*/ 5538936 w 7575934"/>
                <a:gd name="connsiteY232" fmla="*/ 1000643 h 1807617"/>
                <a:gd name="connsiteX233" fmla="*/ 5570229 w 7575934"/>
                <a:gd name="connsiteY233" fmla="*/ 986648 h 1807617"/>
                <a:gd name="connsiteX234" fmla="*/ 5819707 w 7575934"/>
                <a:gd name="connsiteY234" fmla="*/ 1023846 h 1807617"/>
                <a:gd name="connsiteX235" fmla="*/ 6216772 w 7575934"/>
                <a:gd name="connsiteY235" fmla="*/ 1178201 h 1807617"/>
                <a:gd name="connsiteX236" fmla="*/ 6600400 w 7575934"/>
                <a:gd name="connsiteY236" fmla="*/ 1035771 h 1807617"/>
                <a:gd name="connsiteX237" fmla="*/ 6879723 w 7575934"/>
                <a:gd name="connsiteY237" fmla="*/ 993976 h 1807617"/>
                <a:gd name="connsiteX238" fmla="*/ 6879735 w 7575934"/>
                <a:gd name="connsiteY238" fmla="*/ 993989 h 1807617"/>
                <a:gd name="connsiteX239" fmla="*/ 7034828 w 7575934"/>
                <a:gd name="connsiteY239" fmla="*/ 1231859 h 1807617"/>
                <a:gd name="connsiteX240" fmla="*/ 7036478 w 7575934"/>
                <a:gd name="connsiteY240" fmla="*/ 1264980 h 1807617"/>
                <a:gd name="connsiteX241" fmla="*/ 7575935 w 7575934"/>
                <a:gd name="connsiteY241" fmla="*/ 1805720 h 1807617"/>
                <a:gd name="connsiteX0" fmla="*/ 7237659 w 7237660"/>
                <a:gd name="connsiteY0" fmla="*/ 774038 h 1807617"/>
                <a:gd name="connsiteX1" fmla="*/ 6960812 w 7237660"/>
                <a:gd name="connsiteY1" fmla="*/ 813674 h 1807617"/>
                <a:gd name="connsiteX2" fmla="*/ 6960812 w 7237660"/>
                <a:gd name="connsiteY2" fmla="*/ 813674 h 1807617"/>
                <a:gd name="connsiteX3" fmla="*/ 6805720 w 7237660"/>
                <a:gd name="connsiteY3" fmla="*/ 575791 h 1807617"/>
                <a:gd name="connsiteX4" fmla="*/ 6804082 w 7237660"/>
                <a:gd name="connsiteY4" fmla="*/ 542835 h 1807617"/>
                <a:gd name="connsiteX5" fmla="*/ 6255113 w 7237660"/>
                <a:gd name="connsiteY5" fmla="*/ 1232 h 1807617"/>
                <a:gd name="connsiteX6" fmla="*/ 5627684 w 7237660"/>
                <a:gd name="connsiteY6" fmla="*/ 589113 h 1807617"/>
                <a:gd name="connsiteX7" fmla="*/ 5627684 w 7237660"/>
                <a:gd name="connsiteY7" fmla="*/ 590625 h 1807617"/>
                <a:gd name="connsiteX8" fmla="*/ 5487641 w 7237660"/>
                <a:gd name="connsiteY8" fmla="*/ 807007 h 1807617"/>
                <a:gd name="connsiteX9" fmla="*/ 5456349 w 7237660"/>
                <a:gd name="connsiteY9" fmla="*/ 821015 h 1807617"/>
                <a:gd name="connsiteX10" fmla="*/ 5206871 w 7237660"/>
                <a:gd name="connsiteY10" fmla="*/ 783804 h 1807617"/>
                <a:gd name="connsiteX11" fmla="*/ 5058065 w 7237660"/>
                <a:gd name="connsiteY11" fmla="*/ 684516 h 1807617"/>
                <a:gd name="connsiteX12" fmla="*/ 5056351 w 7237660"/>
                <a:gd name="connsiteY12" fmla="*/ 683703 h 1807617"/>
                <a:gd name="connsiteX13" fmla="*/ 5037973 w 7237660"/>
                <a:gd name="connsiteY13" fmla="*/ 675626 h 1807617"/>
                <a:gd name="connsiteX14" fmla="*/ 5030976 w 7237660"/>
                <a:gd name="connsiteY14" fmla="*/ 672667 h 1807617"/>
                <a:gd name="connsiteX15" fmla="*/ 5016396 w 7237660"/>
                <a:gd name="connsiteY15" fmla="*/ 667028 h 1807617"/>
                <a:gd name="connsiteX16" fmla="*/ 5004979 w 7237660"/>
                <a:gd name="connsiteY16" fmla="*/ 662799 h 1807617"/>
                <a:gd name="connsiteX17" fmla="*/ 4993549 w 7237660"/>
                <a:gd name="connsiteY17" fmla="*/ 658951 h 1807617"/>
                <a:gd name="connsiteX18" fmla="*/ 4978436 w 7237660"/>
                <a:gd name="connsiteY18" fmla="*/ 654137 h 1807617"/>
                <a:gd name="connsiteX19" fmla="*/ 4969546 w 7237660"/>
                <a:gd name="connsiteY19" fmla="*/ 651585 h 1807617"/>
                <a:gd name="connsiteX20" fmla="*/ 4951525 w 7237660"/>
                <a:gd name="connsiteY20" fmla="*/ 646771 h 1807617"/>
                <a:gd name="connsiteX21" fmla="*/ 4944413 w 7237660"/>
                <a:gd name="connsiteY21" fmla="*/ 645070 h 1807617"/>
                <a:gd name="connsiteX22" fmla="*/ 4924474 w 7237660"/>
                <a:gd name="connsiteY22" fmla="*/ 640726 h 1807617"/>
                <a:gd name="connsiteX23" fmla="*/ 4918111 w 7237660"/>
                <a:gd name="connsiteY23" fmla="*/ 639520 h 1807617"/>
                <a:gd name="connsiteX24" fmla="*/ 4897512 w 7237660"/>
                <a:gd name="connsiteY24" fmla="*/ 636053 h 1807617"/>
                <a:gd name="connsiteX25" fmla="*/ 4890730 w 7237660"/>
                <a:gd name="connsiteY25" fmla="*/ 635075 h 1807617"/>
                <a:gd name="connsiteX26" fmla="*/ 4870867 w 7237660"/>
                <a:gd name="connsiteY26" fmla="*/ 632687 h 1807617"/>
                <a:gd name="connsiteX27" fmla="*/ 4862269 w 7237660"/>
                <a:gd name="connsiteY27" fmla="*/ 631862 h 1807617"/>
                <a:gd name="connsiteX28" fmla="*/ 4854129 w 7237660"/>
                <a:gd name="connsiteY28" fmla="*/ 631074 h 1807617"/>
                <a:gd name="connsiteX29" fmla="*/ 4845734 w 7237660"/>
                <a:gd name="connsiteY29" fmla="*/ 630668 h 1807617"/>
                <a:gd name="connsiteX30" fmla="*/ 4830811 w 7237660"/>
                <a:gd name="connsiteY30" fmla="*/ 629969 h 1807617"/>
                <a:gd name="connsiteX31" fmla="*/ 4816854 w 7237660"/>
                <a:gd name="connsiteY31" fmla="*/ 629626 h 1807617"/>
                <a:gd name="connsiteX32" fmla="*/ 4809793 w 7237660"/>
                <a:gd name="connsiteY32" fmla="*/ 629461 h 1807617"/>
                <a:gd name="connsiteX33" fmla="*/ 4800357 w 7237660"/>
                <a:gd name="connsiteY33" fmla="*/ 629677 h 1807617"/>
                <a:gd name="connsiteX34" fmla="*/ 4788203 w 7237660"/>
                <a:gd name="connsiteY34" fmla="*/ 629969 h 1807617"/>
                <a:gd name="connsiteX35" fmla="*/ 4770309 w 7237660"/>
                <a:gd name="connsiteY35" fmla="*/ 630935 h 1807617"/>
                <a:gd name="connsiteX36" fmla="*/ 4759730 w 7237660"/>
                <a:gd name="connsiteY36" fmla="*/ 631658 h 1807617"/>
                <a:gd name="connsiteX37" fmla="*/ 4739765 w 7237660"/>
                <a:gd name="connsiteY37" fmla="*/ 633754 h 1807617"/>
                <a:gd name="connsiteX38" fmla="*/ 4731561 w 7237660"/>
                <a:gd name="connsiteY38" fmla="*/ 634719 h 1807617"/>
                <a:gd name="connsiteX39" fmla="*/ 4707292 w 7237660"/>
                <a:gd name="connsiteY39" fmla="*/ 638491 h 1807617"/>
                <a:gd name="connsiteX40" fmla="*/ 4703774 w 7237660"/>
                <a:gd name="connsiteY40" fmla="*/ 639075 h 1807617"/>
                <a:gd name="connsiteX41" fmla="*/ 4619966 w 7237660"/>
                <a:gd name="connsiteY41" fmla="*/ 660932 h 1807617"/>
                <a:gd name="connsiteX42" fmla="*/ 4619662 w 7237660"/>
                <a:gd name="connsiteY42" fmla="*/ 661046 h 1807617"/>
                <a:gd name="connsiteX43" fmla="*/ 4593513 w 7237660"/>
                <a:gd name="connsiteY43" fmla="*/ 670711 h 1807617"/>
                <a:gd name="connsiteX44" fmla="*/ 4591455 w 7237660"/>
                <a:gd name="connsiteY44" fmla="*/ 671549 h 1807617"/>
                <a:gd name="connsiteX45" fmla="*/ 4567567 w 7237660"/>
                <a:gd name="connsiteY45" fmla="*/ 681747 h 1807617"/>
                <a:gd name="connsiteX46" fmla="*/ 4564913 w 7237660"/>
                <a:gd name="connsiteY46" fmla="*/ 682979 h 1807617"/>
                <a:gd name="connsiteX47" fmla="*/ 4542002 w 7237660"/>
                <a:gd name="connsiteY47" fmla="*/ 694091 h 1807617"/>
                <a:gd name="connsiteX48" fmla="*/ 4539601 w 7237660"/>
                <a:gd name="connsiteY48" fmla="*/ 695349 h 1807617"/>
                <a:gd name="connsiteX49" fmla="*/ 4516856 w 7237660"/>
                <a:gd name="connsiteY49" fmla="*/ 707795 h 1807617"/>
                <a:gd name="connsiteX50" fmla="*/ 4515192 w 7237660"/>
                <a:gd name="connsiteY50" fmla="*/ 708760 h 1807617"/>
                <a:gd name="connsiteX51" fmla="*/ 4491964 w 7237660"/>
                <a:gd name="connsiteY51" fmla="*/ 722946 h 1807617"/>
                <a:gd name="connsiteX52" fmla="*/ 4491595 w 7237660"/>
                <a:gd name="connsiteY52" fmla="*/ 723174 h 1807617"/>
                <a:gd name="connsiteX53" fmla="*/ 4421873 w 7237660"/>
                <a:gd name="connsiteY53" fmla="*/ 775612 h 1807617"/>
                <a:gd name="connsiteX54" fmla="*/ 4412678 w 7237660"/>
                <a:gd name="connsiteY54" fmla="*/ 783105 h 1807617"/>
                <a:gd name="connsiteX55" fmla="*/ 4147083 w 7237660"/>
                <a:gd name="connsiteY55" fmla="*/ 813674 h 1807617"/>
                <a:gd name="connsiteX56" fmla="*/ 4147083 w 7237660"/>
                <a:gd name="connsiteY56" fmla="*/ 813674 h 1807617"/>
                <a:gd name="connsiteX57" fmla="*/ 3991991 w 7237660"/>
                <a:gd name="connsiteY57" fmla="*/ 575791 h 1807617"/>
                <a:gd name="connsiteX58" fmla="*/ 3990353 w 7237660"/>
                <a:gd name="connsiteY58" fmla="*/ 542835 h 1807617"/>
                <a:gd name="connsiteX59" fmla="*/ 3820796 w 7237660"/>
                <a:gd name="connsiteY59" fmla="*/ 175056 h 1807617"/>
                <a:gd name="connsiteX60" fmla="*/ 3820516 w 7237660"/>
                <a:gd name="connsiteY60" fmla="*/ 174777 h 1807617"/>
                <a:gd name="connsiteX61" fmla="*/ 3803689 w 7237660"/>
                <a:gd name="connsiteY61" fmla="*/ 158508 h 1807617"/>
                <a:gd name="connsiteX62" fmla="*/ 3801530 w 7237660"/>
                <a:gd name="connsiteY62" fmla="*/ 156464 h 1807617"/>
                <a:gd name="connsiteX63" fmla="*/ 3785833 w 7237660"/>
                <a:gd name="connsiteY63" fmla="*/ 142544 h 1807617"/>
                <a:gd name="connsiteX64" fmla="*/ 3781756 w 7237660"/>
                <a:gd name="connsiteY64" fmla="*/ 139014 h 1807617"/>
                <a:gd name="connsiteX65" fmla="*/ 3767252 w 7237660"/>
                <a:gd name="connsiteY65" fmla="*/ 127228 h 1807617"/>
                <a:gd name="connsiteX66" fmla="*/ 3761220 w 7237660"/>
                <a:gd name="connsiteY66" fmla="*/ 122453 h 1807617"/>
                <a:gd name="connsiteX67" fmla="*/ 3747898 w 7237660"/>
                <a:gd name="connsiteY67" fmla="*/ 112535 h 1807617"/>
                <a:gd name="connsiteX68" fmla="*/ 3740011 w 7237660"/>
                <a:gd name="connsiteY68" fmla="*/ 106820 h 1807617"/>
                <a:gd name="connsiteX69" fmla="*/ 3727781 w 7237660"/>
                <a:gd name="connsiteY69" fmla="*/ 98526 h 1807617"/>
                <a:gd name="connsiteX70" fmla="*/ 3718154 w 7237660"/>
                <a:gd name="connsiteY70" fmla="*/ 92164 h 1807617"/>
                <a:gd name="connsiteX71" fmla="*/ 3706864 w 7237660"/>
                <a:gd name="connsiteY71" fmla="*/ 85204 h 1807617"/>
                <a:gd name="connsiteX72" fmla="*/ 3695714 w 7237660"/>
                <a:gd name="connsiteY72" fmla="*/ 78511 h 1807617"/>
                <a:gd name="connsiteX73" fmla="*/ 3685160 w 7237660"/>
                <a:gd name="connsiteY73" fmla="*/ 72631 h 1807617"/>
                <a:gd name="connsiteX74" fmla="*/ 3672727 w 7237660"/>
                <a:gd name="connsiteY74" fmla="*/ 65900 h 1807617"/>
                <a:gd name="connsiteX75" fmla="*/ 3662681 w 7237660"/>
                <a:gd name="connsiteY75" fmla="*/ 60858 h 1807617"/>
                <a:gd name="connsiteX76" fmla="*/ 3649194 w 7237660"/>
                <a:gd name="connsiteY76" fmla="*/ 54318 h 1807617"/>
                <a:gd name="connsiteX77" fmla="*/ 3639516 w 7237660"/>
                <a:gd name="connsiteY77" fmla="*/ 49987 h 1807617"/>
                <a:gd name="connsiteX78" fmla="*/ 3625191 w 7237660"/>
                <a:gd name="connsiteY78" fmla="*/ 43802 h 1807617"/>
                <a:gd name="connsiteX79" fmla="*/ 3615602 w 7237660"/>
                <a:gd name="connsiteY79" fmla="*/ 40005 h 1807617"/>
                <a:gd name="connsiteX80" fmla="*/ 3600781 w 7237660"/>
                <a:gd name="connsiteY80" fmla="*/ 34392 h 1807617"/>
                <a:gd name="connsiteX81" fmla="*/ 3590926 w 7237660"/>
                <a:gd name="connsiteY81" fmla="*/ 31001 h 1807617"/>
                <a:gd name="connsiteX82" fmla="*/ 3575940 w 7237660"/>
                <a:gd name="connsiteY82" fmla="*/ 26073 h 1807617"/>
                <a:gd name="connsiteX83" fmla="*/ 3565666 w 7237660"/>
                <a:gd name="connsiteY83" fmla="*/ 23051 h 1807617"/>
                <a:gd name="connsiteX84" fmla="*/ 3550718 w 7237660"/>
                <a:gd name="connsiteY84" fmla="*/ 18872 h 1807617"/>
                <a:gd name="connsiteX85" fmla="*/ 3539733 w 7237660"/>
                <a:gd name="connsiteY85" fmla="*/ 16180 h 1807617"/>
                <a:gd name="connsiteX86" fmla="*/ 3525166 w 7237660"/>
                <a:gd name="connsiteY86" fmla="*/ 12827 h 1807617"/>
                <a:gd name="connsiteX87" fmla="*/ 3513279 w 7237660"/>
                <a:gd name="connsiteY87" fmla="*/ 10490 h 1807617"/>
                <a:gd name="connsiteX88" fmla="*/ 3499233 w 7237660"/>
                <a:gd name="connsiteY88" fmla="*/ 7925 h 1807617"/>
                <a:gd name="connsiteX89" fmla="*/ 3486291 w 7237660"/>
                <a:gd name="connsiteY89" fmla="*/ 5994 h 1807617"/>
                <a:gd name="connsiteX90" fmla="*/ 3473020 w 7237660"/>
                <a:gd name="connsiteY90" fmla="*/ 4204 h 1807617"/>
                <a:gd name="connsiteX91" fmla="*/ 3458897 w 7237660"/>
                <a:gd name="connsiteY91" fmla="*/ 2756 h 1807617"/>
                <a:gd name="connsiteX92" fmla="*/ 3450554 w 7237660"/>
                <a:gd name="connsiteY92" fmla="*/ 1892 h 1807617"/>
                <a:gd name="connsiteX93" fmla="*/ 3446959 w 7237660"/>
                <a:gd name="connsiteY93" fmla="*/ 1715 h 1807617"/>
                <a:gd name="connsiteX94" fmla="*/ 3441371 w 7237660"/>
                <a:gd name="connsiteY94" fmla="*/ 1232 h 1807617"/>
                <a:gd name="connsiteX95" fmla="*/ 3427071 w 7237660"/>
                <a:gd name="connsiteY95" fmla="*/ 699 h 1807617"/>
                <a:gd name="connsiteX96" fmla="*/ 3413317 w 7237660"/>
                <a:gd name="connsiteY96" fmla="*/ 191 h 1807617"/>
                <a:gd name="connsiteX97" fmla="*/ 3394877 w 7237660"/>
                <a:gd name="connsiteY97" fmla="*/ 279 h 1807617"/>
                <a:gd name="connsiteX98" fmla="*/ 3380551 w 7237660"/>
                <a:gd name="connsiteY98" fmla="*/ 495 h 1807617"/>
                <a:gd name="connsiteX99" fmla="*/ 3363571 w 7237660"/>
                <a:gd name="connsiteY99" fmla="*/ 1524 h 1807617"/>
                <a:gd name="connsiteX100" fmla="*/ 3348242 w 7237660"/>
                <a:gd name="connsiteY100" fmla="*/ 2578 h 1807617"/>
                <a:gd name="connsiteX101" fmla="*/ 3333765 w 7237660"/>
                <a:gd name="connsiteY101" fmla="*/ 4255 h 1807617"/>
                <a:gd name="connsiteX102" fmla="*/ 3316467 w 7237660"/>
                <a:gd name="connsiteY102" fmla="*/ 6363 h 1807617"/>
                <a:gd name="connsiteX103" fmla="*/ 3309520 w 7237660"/>
                <a:gd name="connsiteY103" fmla="*/ 7569 h 1807617"/>
                <a:gd name="connsiteX104" fmla="*/ 3230120 w 7237660"/>
                <a:gd name="connsiteY104" fmla="*/ 25971 h 1807617"/>
                <a:gd name="connsiteX105" fmla="*/ 3227212 w 7237660"/>
                <a:gd name="connsiteY105" fmla="*/ 26810 h 1807617"/>
                <a:gd name="connsiteX106" fmla="*/ 3203730 w 7237660"/>
                <a:gd name="connsiteY106" fmla="*/ 34823 h 1807617"/>
                <a:gd name="connsiteX107" fmla="*/ 3198332 w 7237660"/>
                <a:gd name="connsiteY107" fmla="*/ 36716 h 1807617"/>
                <a:gd name="connsiteX108" fmla="*/ 3176171 w 7237660"/>
                <a:gd name="connsiteY108" fmla="*/ 45568 h 1807617"/>
                <a:gd name="connsiteX109" fmla="*/ 3170202 w 7237660"/>
                <a:gd name="connsiteY109" fmla="*/ 48019 h 1807617"/>
                <a:gd name="connsiteX110" fmla="*/ 3148726 w 7237660"/>
                <a:gd name="connsiteY110" fmla="*/ 57899 h 1807617"/>
                <a:gd name="connsiteX111" fmla="*/ 3142884 w 7237660"/>
                <a:gd name="connsiteY111" fmla="*/ 60668 h 1807617"/>
                <a:gd name="connsiteX112" fmla="*/ 3121980 w 7237660"/>
                <a:gd name="connsiteY112" fmla="*/ 71590 h 1807617"/>
                <a:gd name="connsiteX113" fmla="*/ 3116341 w 7237660"/>
                <a:gd name="connsiteY113" fmla="*/ 74650 h 1807617"/>
                <a:gd name="connsiteX114" fmla="*/ 3095945 w 7237660"/>
                <a:gd name="connsiteY114" fmla="*/ 86652 h 1807617"/>
                <a:gd name="connsiteX115" fmla="*/ 3090700 w 7237660"/>
                <a:gd name="connsiteY115" fmla="*/ 89865 h 1807617"/>
                <a:gd name="connsiteX116" fmla="*/ 3070685 w 7237660"/>
                <a:gd name="connsiteY116" fmla="*/ 103035 h 1807617"/>
                <a:gd name="connsiteX117" fmla="*/ 3065986 w 7237660"/>
                <a:gd name="connsiteY117" fmla="*/ 106273 h 1807617"/>
                <a:gd name="connsiteX118" fmla="*/ 3046326 w 7237660"/>
                <a:gd name="connsiteY118" fmla="*/ 120662 h 1807617"/>
                <a:gd name="connsiteX119" fmla="*/ 3042250 w 7237660"/>
                <a:gd name="connsiteY119" fmla="*/ 123787 h 1807617"/>
                <a:gd name="connsiteX120" fmla="*/ 3022882 w 7237660"/>
                <a:gd name="connsiteY120" fmla="*/ 139484 h 1807617"/>
                <a:gd name="connsiteX121" fmla="*/ 3019567 w 7237660"/>
                <a:gd name="connsiteY121" fmla="*/ 142329 h 1807617"/>
                <a:gd name="connsiteX122" fmla="*/ 3000429 w 7237660"/>
                <a:gd name="connsiteY122" fmla="*/ 159486 h 1807617"/>
                <a:gd name="connsiteX123" fmla="*/ 2998003 w 7237660"/>
                <a:gd name="connsiteY123" fmla="*/ 161798 h 1807617"/>
                <a:gd name="connsiteX124" fmla="*/ 2979016 w 7237660"/>
                <a:gd name="connsiteY124" fmla="*/ 180581 h 1807617"/>
                <a:gd name="connsiteX125" fmla="*/ 2977632 w 7237660"/>
                <a:gd name="connsiteY125" fmla="*/ 182054 h 1807617"/>
                <a:gd name="connsiteX126" fmla="*/ 2958709 w 7237660"/>
                <a:gd name="connsiteY126" fmla="*/ 202730 h 1807617"/>
                <a:gd name="connsiteX127" fmla="*/ 2958531 w 7237660"/>
                <a:gd name="connsiteY127" fmla="*/ 202946 h 1807617"/>
                <a:gd name="connsiteX128" fmla="*/ 2813955 w 7237660"/>
                <a:gd name="connsiteY128" fmla="*/ 590904 h 1807617"/>
                <a:gd name="connsiteX129" fmla="*/ 2673912 w 7237660"/>
                <a:gd name="connsiteY129" fmla="*/ 807007 h 1807617"/>
                <a:gd name="connsiteX130" fmla="*/ 2642620 w 7237660"/>
                <a:gd name="connsiteY130" fmla="*/ 821015 h 1807617"/>
                <a:gd name="connsiteX131" fmla="*/ 2393129 w 7237660"/>
                <a:gd name="connsiteY131" fmla="*/ 783804 h 1807617"/>
                <a:gd name="connsiteX132" fmla="*/ 1996064 w 7237660"/>
                <a:gd name="connsiteY132" fmla="*/ 629461 h 1807617"/>
                <a:gd name="connsiteX133" fmla="*/ 1608144 w 7237660"/>
                <a:gd name="connsiteY133" fmla="*/ 775612 h 1807617"/>
                <a:gd name="connsiteX134" fmla="*/ 1338333 w 7237660"/>
                <a:gd name="connsiteY134" fmla="*/ 815998 h 1807617"/>
                <a:gd name="connsiteX135" fmla="*/ 1333977 w 7237660"/>
                <a:gd name="connsiteY135" fmla="*/ 814055 h 1807617"/>
                <a:gd name="connsiteX136" fmla="*/ 1178034 w 7237660"/>
                <a:gd name="connsiteY136" fmla="*/ 575817 h 1807617"/>
                <a:gd name="connsiteX137" fmla="*/ 1176662 w 7237660"/>
                <a:gd name="connsiteY137" fmla="*/ 546403 h 1807617"/>
                <a:gd name="connsiteX138" fmla="*/ 636825 w 7237660"/>
                <a:gd name="connsiteY138" fmla="*/ 1892 h 1807617"/>
                <a:gd name="connsiteX139" fmla="*/ 1916 w 7237660"/>
                <a:gd name="connsiteY139" fmla="*/ 637132 h 1807617"/>
                <a:gd name="connsiteX140" fmla="*/ 544929 w 7237660"/>
                <a:gd name="connsiteY140" fmla="*/ 1176576 h 1807617"/>
                <a:gd name="connsiteX141" fmla="*/ 975203 w 7237660"/>
                <a:gd name="connsiteY141" fmla="*/ 1033612 h 1807617"/>
                <a:gd name="connsiteX142" fmla="*/ 1252037 w 7237660"/>
                <a:gd name="connsiteY142" fmla="*/ 993976 h 1807617"/>
                <a:gd name="connsiteX143" fmla="*/ 1407141 w 7237660"/>
                <a:gd name="connsiteY143" fmla="*/ 1231846 h 1807617"/>
                <a:gd name="connsiteX144" fmla="*/ 1411688 w 7237660"/>
                <a:gd name="connsiteY144" fmla="*/ 1293733 h 1807617"/>
                <a:gd name="connsiteX145" fmla="*/ 1928386 w 7237660"/>
                <a:gd name="connsiteY145" fmla="*/ 1803815 h 1807617"/>
                <a:gd name="connsiteX146" fmla="*/ 2585152 w 7237660"/>
                <a:gd name="connsiteY146" fmla="*/ 1218537 h 1807617"/>
                <a:gd name="connsiteX147" fmla="*/ 2585152 w 7237660"/>
                <a:gd name="connsiteY147" fmla="*/ 1217013 h 1807617"/>
                <a:gd name="connsiteX148" fmla="*/ 2725207 w 7237660"/>
                <a:gd name="connsiteY148" fmla="*/ 1000643 h 1807617"/>
                <a:gd name="connsiteX149" fmla="*/ 2756500 w 7237660"/>
                <a:gd name="connsiteY149" fmla="*/ 986648 h 1807617"/>
                <a:gd name="connsiteX150" fmla="*/ 3005991 w 7237660"/>
                <a:gd name="connsiteY150" fmla="*/ 1023846 h 1807617"/>
                <a:gd name="connsiteX151" fmla="*/ 3154695 w 7237660"/>
                <a:gd name="connsiteY151" fmla="*/ 1123096 h 1807617"/>
                <a:gd name="connsiteX152" fmla="*/ 3156448 w 7237660"/>
                <a:gd name="connsiteY152" fmla="*/ 1123922 h 1807617"/>
                <a:gd name="connsiteX153" fmla="*/ 3174913 w 7237660"/>
                <a:gd name="connsiteY153" fmla="*/ 1132037 h 1807617"/>
                <a:gd name="connsiteX154" fmla="*/ 3181771 w 7237660"/>
                <a:gd name="connsiteY154" fmla="*/ 1134945 h 1807617"/>
                <a:gd name="connsiteX155" fmla="*/ 3196491 w 7237660"/>
                <a:gd name="connsiteY155" fmla="*/ 1140648 h 1807617"/>
                <a:gd name="connsiteX156" fmla="*/ 3207819 w 7237660"/>
                <a:gd name="connsiteY156" fmla="*/ 1144852 h 1807617"/>
                <a:gd name="connsiteX157" fmla="*/ 3219312 w 7237660"/>
                <a:gd name="connsiteY157" fmla="*/ 1148712 h 1807617"/>
                <a:gd name="connsiteX158" fmla="*/ 3234337 w 7237660"/>
                <a:gd name="connsiteY158" fmla="*/ 1153487 h 1807617"/>
                <a:gd name="connsiteX159" fmla="*/ 3243354 w 7237660"/>
                <a:gd name="connsiteY159" fmla="*/ 1156078 h 1807617"/>
                <a:gd name="connsiteX160" fmla="*/ 3261260 w 7237660"/>
                <a:gd name="connsiteY160" fmla="*/ 1160866 h 1807617"/>
                <a:gd name="connsiteX161" fmla="*/ 3268474 w 7237660"/>
                <a:gd name="connsiteY161" fmla="*/ 1162593 h 1807617"/>
                <a:gd name="connsiteX162" fmla="*/ 3288311 w 7237660"/>
                <a:gd name="connsiteY162" fmla="*/ 1166911 h 1807617"/>
                <a:gd name="connsiteX163" fmla="*/ 3294750 w 7237660"/>
                <a:gd name="connsiteY163" fmla="*/ 1168143 h 1807617"/>
                <a:gd name="connsiteX164" fmla="*/ 3315324 w 7237660"/>
                <a:gd name="connsiteY164" fmla="*/ 1171598 h 1807617"/>
                <a:gd name="connsiteX165" fmla="*/ 3322081 w 7237660"/>
                <a:gd name="connsiteY165" fmla="*/ 1172563 h 1807617"/>
                <a:gd name="connsiteX166" fmla="*/ 3341931 w 7237660"/>
                <a:gd name="connsiteY166" fmla="*/ 1174950 h 1807617"/>
                <a:gd name="connsiteX167" fmla="*/ 3350592 w 7237660"/>
                <a:gd name="connsiteY167" fmla="*/ 1175789 h 1807617"/>
                <a:gd name="connsiteX168" fmla="*/ 3358656 w 7237660"/>
                <a:gd name="connsiteY168" fmla="*/ 1176576 h 1807617"/>
                <a:gd name="connsiteX169" fmla="*/ 3367039 w 7237660"/>
                <a:gd name="connsiteY169" fmla="*/ 1176970 h 1807617"/>
                <a:gd name="connsiteX170" fmla="*/ 3382050 w 7237660"/>
                <a:gd name="connsiteY170" fmla="*/ 1177694 h 1807617"/>
                <a:gd name="connsiteX171" fmla="*/ 3395931 w 7237660"/>
                <a:gd name="connsiteY171" fmla="*/ 1178024 h 1807617"/>
                <a:gd name="connsiteX172" fmla="*/ 3403043 w 7237660"/>
                <a:gd name="connsiteY172" fmla="*/ 1178201 h 1807617"/>
                <a:gd name="connsiteX173" fmla="*/ 3412644 w 7237660"/>
                <a:gd name="connsiteY173" fmla="*/ 1177973 h 1807617"/>
                <a:gd name="connsiteX174" fmla="*/ 3424366 w 7237660"/>
                <a:gd name="connsiteY174" fmla="*/ 1177694 h 1807617"/>
                <a:gd name="connsiteX175" fmla="*/ 3442654 w 7237660"/>
                <a:gd name="connsiteY175" fmla="*/ 1176716 h 1807617"/>
                <a:gd name="connsiteX176" fmla="*/ 3452751 w 7237660"/>
                <a:gd name="connsiteY176" fmla="*/ 1176030 h 1807617"/>
                <a:gd name="connsiteX177" fmla="*/ 3473591 w 7237660"/>
                <a:gd name="connsiteY177" fmla="*/ 1173845 h 1807617"/>
                <a:gd name="connsiteX178" fmla="*/ 3480805 w 7237660"/>
                <a:gd name="connsiteY178" fmla="*/ 1173007 h 1807617"/>
                <a:gd name="connsiteX179" fmla="*/ 3565082 w 7237660"/>
                <a:gd name="connsiteY179" fmla="*/ 1155456 h 1807617"/>
                <a:gd name="connsiteX180" fmla="*/ 3566415 w 7237660"/>
                <a:gd name="connsiteY180" fmla="*/ 1155049 h 1807617"/>
                <a:gd name="connsiteX181" fmla="*/ 3591968 w 7237660"/>
                <a:gd name="connsiteY181" fmla="*/ 1147010 h 1807617"/>
                <a:gd name="connsiteX182" fmla="*/ 3595231 w 7237660"/>
                <a:gd name="connsiteY182" fmla="*/ 1145855 h 1807617"/>
                <a:gd name="connsiteX183" fmla="*/ 3618472 w 7237660"/>
                <a:gd name="connsiteY183" fmla="*/ 1137270 h 1807617"/>
                <a:gd name="connsiteX184" fmla="*/ 3622143 w 7237660"/>
                <a:gd name="connsiteY184" fmla="*/ 1135784 h 1807617"/>
                <a:gd name="connsiteX185" fmla="*/ 3644635 w 7237660"/>
                <a:gd name="connsiteY185" fmla="*/ 1126195 h 1807617"/>
                <a:gd name="connsiteX186" fmla="*/ 3647949 w 7237660"/>
                <a:gd name="connsiteY186" fmla="*/ 1124671 h 1807617"/>
                <a:gd name="connsiteX187" fmla="*/ 3670631 w 7237660"/>
                <a:gd name="connsiteY187" fmla="*/ 1113673 h 1807617"/>
                <a:gd name="connsiteX188" fmla="*/ 3672841 w 7237660"/>
                <a:gd name="connsiteY188" fmla="*/ 1112530 h 1807617"/>
                <a:gd name="connsiteX189" fmla="*/ 3696793 w 7237660"/>
                <a:gd name="connsiteY189" fmla="*/ 1099424 h 1807617"/>
                <a:gd name="connsiteX190" fmla="*/ 3696933 w 7237660"/>
                <a:gd name="connsiteY190" fmla="*/ 1099360 h 1807617"/>
                <a:gd name="connsiteX191" fmla="*/ 3786671 w 7237660"/>
                <a:gd name="connsiteY191" fmla="*/ 1035771 h 1807617"/>
                <a:gd name="connsiteX192" fmla="*/ 4024719 w 7237660"/>
                <a:gd name="connsiteY192" fmla="*/ 979676 h 1807617"/>
                <a:gd name="connsiteX193" fmla="*/ 4065765 w 7237660"/>
                <a:gd name="connsiteY193" fmla="*/ 993976 h 1807617"/>
                <a:gd name="connsiteX194" fmla="*/ 4220870 w 7237660"/>
                <a:gd name="connsiteY194" fmla="*/ 1231846 h 1807617"/>
                <a:gd name="connsiteX195" fmla="*/ 4225404 w 7237660"/>
                <a:gd name="connsiteY195" fmla="*/ 1293733 h 1807617"/>
                <a:gd name="connsiteX196" fmla="*/ 4227931 w 7237660"/>
                <a:gd name="connsiteY196" fmla="*/ 1308694 h 1807617"/>
                <a:gd name="connsiteX197" fmla="*/ 4230827 w 7237660"/>
                <a:gd name="connsiteY197" fmla="*/ 1325813 h 1807617"/>
                <a:gd name="connsiteX198" fmla="*/ 4239882 w 7237660"/>
                <a:gd name="connsiteY198" fmla="*/ 1366733 h 1807617"/>
                <a:gd name="connsiteX199" fmla="*/ 4240961 w 7237660"/>
                <a:gd name="connsiteY199" fmla="*/ 1370860 h 1807617"/>
                <a:gd name="connsiteX200" fmla="*/ 4582070 w 7237660"/>
                <a:gd name="connsiteY200" fmla="*/ 1761549 h 1807617"/>
                <a:gd name="connsiteX201" fmla="*/ 4584470 w 7237660"/>
                <a:gd name="connsiteY201" fmla="*/ 1762578 h 1807617"/>
                <a:gd name="connsiteX202" fmla="*/ 4611419 w 7237660"/>
                <a:gd name="connsiteY202" fmla="*/ 1773017 h 1807617"/>
                <a:gd name="connsiteX203" fmla="*/ 4634699 w 7237660"/>
                <a:gd name="connsiteY203" fmla="*/ 1780917 h 1807617"/>
                <a:gd name="connsiteX204" fmla="*/ 4653952 w 7237660"/>
                <a:gd name="connsiteY204" fmla="*/ 1786568 h 1807617"/>
                <a:gd name="connsiteX205" fmla="*/ 4686311 w 7237660"/>
                <a:gd name="connsiteY205" fmla="*/ 1794531 h 1807617"/>
                <a:gd name="connsiteX206" fmla="*/ 4700281 w 7237660"/>
                <a:gd name="connsiteY206" fmla="*/ 1797287 h 1807617"/>
                <a:gd name="connsiteX207" fmla="*/ 4739093 w 7237660"/>
                <a:gd name="connsiteY207" fmla="*/ 1803345 h 1807617"/>
                <a:gd name="connsiteX208" fmla="*/ 4742115 w 7237660"/>
                <a:gd name="connsiteY208" fmla="*/ 1803815 h 1807617"/>
                <a:gd name="connsiteX209" fmla="*/ 4751158 w 7237660"/>
                <a:gd name="connsiteY209" fmla="*/ 1804589 h 1807617"/>
                <a:gd name="connsiteX210" fmla="*/ 4762206 w 7237660"/>
                <a:gd name="connsiteY210" fmla="*/ 1805720 h 1807617"/>
                <a:gd name="connsiteX211" fmla="*/ 4768138 w 7237660"/>
                <a:gd name="connsiteY211" fmla="*/ 1806025 h 1807617"/>
                <a:gd name="connsiteX212" fmla="*/ 4786412 w 7237660"/>
                <a:gd name="connsiteY212" fmla="*/ 1806964 h 1807617"/>
                <a:gd name="connsiteX213" fmla="*/ 4801817 w 7237660"/>
                <a:gd name="connsiteY213" fmla="*/ 1807422 h 1807617"/>
                <a:gd name="connsiteX214" fmla="*/ 4818937 w 7237660"/>
                <a:gd name="connsiteY214" fmla="*/ 1807358 h 1807617"/>
                <a:gd name="connsiteX215" fmla="*/ 4835028 w 7237660"/>
                <a:gd name="connsiteY215" fmla="*/ 1806964 h 1807617"/>
                <a:gd name="connsiteX216" fmla="*/ 4850903 w 7237660"/>
                <a:gd name="connsiteY216" fmla="*/ 1806012 h 1807617"/>
                <a:gd name="connsiteX217" fmla="*/ 4867807 w 7237660"/>
                <a:gd name="connsiteY217" fmla="*/ 1804691 h 1807617"/>
                <a:gd name="connsiteX218" fmla="*/ 4882221 w 7237660"/>
                <a:gd name="connsiteY218" fmla="*/ 1803002 h 1807617"/>
                <a:gd name="connsiteX219" fmla="*/ 4900039 w 7237660"/>
                <a:gd name="connsiteY219" fmla="*/ 1800627 h 1807617"/>
                <a:gd name="connsiteX220" fmla="*/ 4912942 w 7237660"/>
                <a:gd name="connsiteY220" fmla="*/ 1798405 h 1807617"/>
                <a:gd name="connsiteX221" fmla="*/ 4931687 w 7237660"/>
                <a:gd name="connsiteY221" fmla="*/ 1794861 h 1807617"/>
                <a:gd name="connsiteX222" fmla="*/ 4942902 w 7237660"/>
                <a:gd name="connsiteY222" fmla="*/ 1792283 h 1807617"/>
                <a:gd name="connsiteX223" fmla="*/ 4962714 w 7237660"/>
                <a:gd name="connsiteY223" fmla="*/ 1787432 h 1807617"/>
                <a:gd name="connsiteX224" fmla="*/ 4972035 w 7237660"/>
                <a:gd name="connsiteY224" fmla="*/ 1784739 h 1807617"/>
                <a:gd name="connsiteX225" fmla="*/ 4993053 w 7237660"/>
                <a:gd name="connsiteY225" fmla="*/ 1778402 h 1807617"/>
                <a:gd name="connsiteX226" fmla="*/ 5000229 w 7237660"/>
                <a:gd name="connsiteY226" fmla="*/ 1775900 h 1807617"/>
                <a:gd name="connsiteX227" fmla="*/ 5022683 w 7237660"/>
                <a:gd name="connsiteY227" fmla="*/ 1767810 h 1807617"/>
                <a:gd name="connsiteX228" fmla="*/ 5027242 w 7237660"/>
                <a:gd name="connsiteY228" fmla="*/ 1765931 h 1807617"/>
                <a:gd name="connsiteX229" fmla="*/ 5051537 w 7237660"/>
                <a:gd name="connsiteY229" fmla="*/ 1755707 h 1807617"/>
                <a:gd name="connsiteX230" fmla="*/ 5052870 w 7237660"/>
                <a:gd name="connsiteY230" fmla="*/ 1755072 h 1807617"/>
                <a:gd name="connsiteX231" fmla="*/ 5398894 w 7237660"/>
                <a:gd name="connsiteY231" fmla="*/ 1216708 h 1807617"/>
                <a:gd name="connsiteX232" fmla="*/ 5538936 w 7237660"/>
                <a:gd name="connsiteY232" fmla="*/ 1000643 h 1807617"/>
                <a:gd name="connsiteX233" fmla="*/ 5570229 w 7237660"/>
                <a:gd name="connsiteY233" fmla="*/ 986648 h 1807617"/>
                <a:gd name="connsiteX234" fmla="*/ 5819707 w 7237660"/>
                <a:gd name="connsiteY234" fmla="*/ 1023846 h 1807617"/>
                <a:gd name="connsiteX235" fmla="*/ 6216772 w 7237660"/>
                <a:gd name="connsiteY235" fmla="*/ 1178201 h 1807617"/>
                <a:gd name="connsiteX236" fmla="*/ 6600400 w 7237660"/>
                <a:gd name="connsiteY236" fmla="*/ 1035771 h 1807617"/>
                <a:gd name="connsiteX237" fmla="*/ 6879723 w 7237660"/>
                <a:gd name="connsiteY237" fmla="*/ 993976 h 1807617"/>
                <a:gd name="connsiteX238" fmla="*/ 6879735 w 7237660"/>
                <a:gd name="connsiteY238" fmla="*/ 993989 h 1807617"/>
                <a:gd name="connsiteX239" fmla="*/ 7034828 w 7237660"/>
                <a:gd name="connsiteY239" fmla="*/ 1231859 h 1807617"/>
                <a:gd name="connsiteX240" fmla="*/ 7036478 w 7237660"/>
                <a:gd name="connsiteY240" fmla="*/ 1264980 h 1807617"/>
                <a:gd name="connsiteX0" fmla="*/ 7237659 w 7237659"/>
                <a:gd name="connsiteY0" fmla="*/ 774038 h 1807617"/>
                <a:gd name="connsiteX1" fmla="*/ 6960812 w 7237659"/>
                <a:gd name="connsiteY1" fmla="*/ 813674 h 1807617"/>
                <a:gd name="connsiteX2" fmla="*/ 6960812 w 7237659"/>
                <a:gd name="connsiteY2" fmla="*/ 813674 h 1807617"/>
                <a:gd name="connsiteX3" fmla="*/ 6805720 w 7237659"/>
                <a:gd name="connsiteY3" fmla="*/ 575791 h 1807617"/>
                <a:gd name="connsiteX4" fmla="*/ 6804082 w 7237659"/>
                <a:gd name="connsiteY4" fmla="*/ 542835 h 1807617"/>
                <a:gd name="connsiteX5" fmla="*/ 6255113 w 7237659"/>
                <a:gd name="connsiteY5" fmla="*/ 1232 h 1807617"/>
                <a:gd name="connsiteX6" fmla="*/ 5627684 w 7237659"/>
                <a:gd name="connsiteY6" fmla="*/ 589113 h 1807617"/>
                <a:gd name="connsiteX7" fmla="*/ 5627684 w 7237659"/>
                <a:gd name="connsiteY7" fmla="*/ 590625 h 1807617"/>
                <a:gd name="connsiteX8" fmla="*/ 5487641 w 7237659"/>
                <a:gd name="connsiteY8" fmla="*/ 807007 h 1807617"/>
                <a:gd name="connsiteX9" fmla="*/ 5456349 w 7237659"/>
                <a:gd name="connsiteY9" fmla="*/ 821015 h 1807617"/>
                <a:gd name="connsiteX10" fmla="*/ 5206871 w 7237659"/>
                <a:gd name="connsiteY10" fmla="*/ 783804 h 1807617"/>
                <a:gd name="connsiteX11" fmla="*/ 5058065 w 7237659"/>
                <a:gd name="connsiteY11" fmla="*/ 684516 h 1807617"/>
                <a:gd name="connsiteX12" fmla="*/ 5056351 w 7237659"/>
                <a:gd name="connsiteY12" fmla="*/ 683703 h 1807617"/>
                <a:gd name="connsiteX13" fmla="*/ 5037973 w 7237659"/>
                <a:gd name="connsiteY13" fmla="*/ 675626 h 1807617"/>
                <a:gd name="connsiteX14" fmla="*/ 5030976 w 7237659"/>
                <a:gd name="connsiteY14" fmla="*/ 672667 h 1807617"/>
                <a:gd name="connsiteX15" fmla="*/ 5016396 w 7237659"/>
                <a:gd name="connsiteY15" fmla="*/ 667028 h 1807617"/>
                <a:gd name="connsiteX16" fmla="*/ 5004979 w 7237659"/>
                <a:gd name="connsiteY16" fmla="*/ 662799 h 1807617"/>
                <a:gd name="connsiteX17" fmla="*/ 4993549 w 7237659"/>
                <a:gd name="connsiteY17" fmla="*/ 658951 h 1807617"/>
                <a:gd name="connsiteX18" fmla="*/ 4978436 w 7237659"/>
                <a:gd name="connsiteY18" fmla="*/ 654137 h 1807617"/>
                <a:gd name="connsiteX19" fmla="*/ 4969546 w 7237659"/>
                <a:gd name="connsiteY19" fmla="*/ 651585 h 1807617"/>
                <a:gd name="connsiteX20" fmla="*/ 4951525 w 7237659"/>
                <a:gd name="connsiteY20" fmla="*/ 646771 h 1807617"/>
                <a:gd name="connsiteX21" fmla="*/ 4944413 w 7237659"/>
                <a:gd name="connsiteY21" fmla="*/ 645070 h 1807617"/>
                <a:gd name="connsiteX22" fmla="*/ 4924474 w 7237659"/>
                <a:gd name="connsiteY22" fmla="*/ 640726 h 1807617"/>
                <a:gd name="connsiteX23" fmla="*/ 4918111 w 7237659"/>
                <a:gd name="connsiteY23" fmla="*/ 639520 h 1807617"/>
                <a:gd name="connsiteX24" fmla="*/ 4897512 w 7237659"/>
                <a:gd name="connsiteY24" fmla="*/ 636053 h 1807617"/>
                <a:gd name="connsiteX25" fmla="*/ 4890730 w 7237659"/>
                <a:gd name="connsiteY25" fmla="*/ 635075 h 1807617"/>
                <a:gd name="connsiteX26" fmla="*/ 4870867 w 7237659"/>
                <a:gd name="connsiteY26" fmla="*/ 632687 h 1807617"/>
                <a:gd name="connsiteX27" fmla="*/ 4862269 w 7237659"/>
                <a:gd name="connsiteY27" fmla="*/ 631862 h 1807617"/>
                <a:gd name="connsiteX28" fmla="*/ 4854129 w 7237659"/>
                <a:gd name="connsiteY28" fmla="*/ 631074 h 1807617"/>
                <a:gd name="connsiteX29" fmla="*/ 4845734 w 7237659"/>
                <a:gd name="connsiteY29" fmla="*/ 630668 h 1807617"/>
                <a:gd name="connsiteX30" fmla="*/ 4830811 w 7237659"/>
                <a:gd name="connsiteY30" fmla="*/ 629969 h 1807617"/>
                <a:gd name="connsiteX31" fmla="*/ 4816854 w 7237659"/>
                <a:gd name="connsiteY31" fmla="*/ 629626 h 1807617"/>
                <a:gd name="connsiteX32" fmla="*/ 4809793 w 7237659"/>
                <a:gd name="connsiteY32" fmla="*/ 629461 h 1807617"/>
                <a:gd name="connsiteX33" fmla="*/ 4800357 w 7237659"/>
                <a:gd name="connsiteY33" fmla="*/ 629677 h 1807617"/>
                <a:gd name="connsiteX34" fmla="*/ 4788203 w 7237659"/>
                <a:gd name="connsiteY34" fmla="*/ 629969 h 1807617"/>
                <a:gd name="connsiteX35" fmla="*/ 4770309 w 7237659"/>
                <a:gd name="connsiteY35" fmla="*/ 630935 h 1807617"/>
                <a:gd name="connsiteX36" fmla="*/ 4759730 w 7237659"/>
                <a:gd name="connsiteY36" fmla="*/ 631658 h 1807617"/>
                <a:gd name="connsiteX37" fmla="*/ 4739765 w 7237659"/>
                <a:gd name="connsiteY37" fmla="*/ 633754 h 1807617"/>
                <a:gd name="connsiteX38" fmla="*/ 4731561 w 7237659"/>
                <a:gd name="connsiteY38" fmla="*/ 634719 h 1807617"/>
                <a:gd name="connsiteX39" fmla="*/ 4707292 w 7237659"/>
                <a:gd name="connsiteY39" fmla="*/ 638491 h 1807617"/>
                <a:gd name="connsiteX40" fmla="*/ 4703774 w 7237659"/>
                <a:gd name="connsiteY40" fmla="*/ 639075 h 1807617"/>
                <a:gd name="connsiteX41" fmla="*/ 4619966 w 7237659"/>
                <a:gd name="connsiteY41" fmla="*/ 660932 h 1807617"/>
                <a:gd name="connsiteX42" fmla="*/ 4619662 w 7237659"/>
                <a:gd name="connsiteY42" fmla="*/ 661046 h 1807617"/>
                <a:gd name="connsiteX43" fmla="*/ 4593513 w 7237659"/>
                <a:gd name="connsiteY43" fmla="*/ 670711 h 1807617"/>
                <a:gd name="connsiteX44" fmla="*/ 4591455 w 7237659"/>
                <a:gd name="connsiteY44" fmla="*/ 671549 h 1807617"/>
                <a:gd name="connsiteX45" fmla="*/ 4567567 w 7237659"/>
                <a:gd name="connsiteY45" fmla="*/ 681747 h 1807617"/>
                <a:gd name="connsiteX46" fmla="*/ 4564913 w 7237659"/>
                <a:gd name="connsiteY46" fmla="*/ 682979 h 1807617"/>
                <a:gd name="connsiteX47" fmla="*/ 4542002 w 7237659"/>
                <a:gd name="connsiteY47" fmla="*/ 694091 h 1807617"/>
                <a:gd name="connsiteX48" fmla="*/ 4539601 w 7237659"/>
                <a:gd name="connsiteY48" fmla="*/ 695349 h 1807617"/>
                <a:gd name="connsiteX49" fmla="*/ 4516856 w 7237659"/>
                <a:gd name="connsiteY49" fmla="*/ 707795 h 1807617"/>
                <a:gd name="connsiteX50" fmla="*/ 4515192 w 7237659"/>
                <a:gd name="connsiteY50" fmla="*/ 708760 h 1807617"/>
                <a:gd name="connsiteX51" fmla="*/ 4491964 w 7237659"/>
                <a:gd name="connsiteY51" fmla="*/ 722946 h 1807617"/>
                <a:gd name="connsiteX52" fmla="*/ 4491595 w 7237659"/>
                <a:gd name="connsiteY52" fmla="*/ 723174 h 1807617"/>
                <a:gd name="connsiteX53" fmla="*/ 4421873 w 7237659"/>
                <a:gd name="connsiteY53" fmla="*/ 775612 h 1807617"/>
                <a:gd name="connsiteX54" fmla="*/ 4412678 w 7237659"/>
                <a:gd name="connsiteY54" fmla="*/ 783105 h 1807617"/>
                <a:gd name="connsiteX55" fmla="*/ 4147083 w 7237659"/>
                <a:gd name="connsiteY55" fmla="*/ 813674 h 1807617"/>
                <a:gd name="connsiteX56" fmla="*/ 4147083 w 7237659"/>
                <a:gd name="connsiteY56" fmla="*/ 813674 h 1807617"/>
                <a:gd name="connsiteX57" fmla="*/ 3991991 w 7237659"/>
                <a:gd name="connsiteY57" fmla="*/ 575791 h 1807617"/>
                <a:gd name="connsiteX58" fmla="*/ 3990353 w 7237659"/>
                <a:gd name="connsiteY58" fmla="*/ 542835 h 1807617"/>
                <a:gd name="connsiteX59" fmla="*/ 3820796 w 7237659"/>
                <a:gd name="connsiteY59" fmla="*/ 175056 h 1807617"/>
                <a:gd name="connsiteX60" fmla="*/ 3820516 w 7237659"/>
                <a:gd name="connsiteY60" fmla="*/ 174777 h 1807617"/>
                <a:gd name="connsiteX61" fmla="*/ 3803689 w 7237659"/>
                <a:gd name="connsiteY61" fmla="*/ 158508 h 1807617"/>
                <a:gd name="connsiteX62" fmla="*/ 3801530 w 7237659"/>
                <a:gd name="connsiteY62" fmla="*/ 156464 h 1807617"/>
                <a:gd name="connsiteX63" fmla="*/ 3785833 w 7237659"/>
                <a:gd name="connsiteY63" fmla="*/ 142544 h 1807617"/>
                <a:gd name="connsiteX64" fmla="*/ 3781756 w 7237659"/>
                <a:gd name="connsiteY64" fmla="*/ 139014 h 1807617"/>
                <a:gd name="connsiteX65" fmla="*/ 3767252 w 7237659"/>
                <a:gd name="connsiteY65" fmla="*/ 127228 h 1807617"/>
                <a:gd name="connsiteX66" fmla="*/ 3761220 w 7237659"/>
                <a:gd name="connsiteY66" fmla="*/ 122453 h 1807617"/>
                <a:gd name="connsiteX67" fmla="*/ 3747898 w 7237659"/>
                <a:gd name="connsiteY67" fmla="*/ 112535 h 1807617"/>
                <a:gd name="connsiteX68" fmla="*/ 3740011 w 7237659"/>
                <a:gd name="connsiteY68" fmla="*/ 106820 h 1807617"/>
                <a:gd name="connsiteX69" fmla="*/ 3727781 w 7237659"/>
                <a:gd name="connsiteY69" fmla="*/ 98526 h 1807617"/>
                <a:gd name="connsiteX70" fmla="*/ 3718154 w 7237659"/>
                <a:gd name="connsiteY70" fmla="*/ 92164 h 1807617"/>
                <a:gd name="connsiteX71" fmla="*/ 3706864 w 7237659"/>
                <a:gd name="connsiteY71" fmla="*/ 85204 h 1807617"/>
                <a:gd name="connsiteX72" fmla="*/ 3695714 w 7237659"/>
                <a:gd name="connsiteY72" fmla="*/ 78511 h 1807617"/>
                <a:gd name="connsiteX73" fmla="*/ 3685160 w 7237659"/>
                <a:gd name="connsiteY73" fmla="*/ 72631 h 1807617"/>
                <a:gd name="connsiteX74" fmla="*/ 3672727 w 7237659"/>
                <a:gd name="connsiteY74" fmla="*/ 65900 h 1807617"/>
                <a:gd name="connsiteX75" fmla="*/ 3662681 w 7237659"/>
                <a:gd name="connsiteY75" fmla="*/ 60858 h 1807617"/>
                <a:gd name="connsiteX76" fmla="*/ 3649194 w 7237659"/>
                <a:gd name="connsiteY76" fmla="*/ 54318 h 1807617"/>
                <a:gd name="connsiteX77" fmla="*/ 3639516 w 7237659"/>
                <a:gd name="connsiteY77" fmla="*/ 49987 h 1807617"/>
                <a:gd name="connsiteX78" fmla="*/ 3625191 w 7237659"/>
                <a:gd name="connsiteY78" fmla="*/ 43802 h 1807617"/>
                <a:gd name="connsiteX79" fmla="*/ 3615602 w 7237659"/>
                <a:gd name="connsiteY79" fmla="*/ 40005 h 1807617"/>
                <a:gd name="connsiteX80" fmla="*/ 3600781 w 7237659"/>
                <a:gd name="connsiteY80" fmla="*/ 34392 h 1807617"/>
                <a:gd name="connsiteX81" fmla="*/ 3590926 w 7237659"/>
                <a:gd name="connsiteY81" fmla="*/ 31001 h 1807617"/>
                <a:gd name="connsiteX82" fmla="*/ 3575940 w 7237659"/>
                <a:gd name="connsiteY82" fmla="*/ 26073 h 1807617"/>
                <a:gd name="connsiteX83" fmla="*/ 3565666 w 7237659"/>
                <a:gd name="connsiteY83" fmla="*/ 23051 h 1807617"/>
                <a:gd name="connsiteX84" fmla="*/ 3550718 w 7237659"/>
                <a:gd name="connsiteY84" fmla="*/ 18872 h 1807617"/>
                <a:gd name="connsiteX85" fmla="*/ 3539733 w 7237659"/>
                <a:gd name="connsiteY85" fmla="*/ 16180 h 1807617"/>
                <a:gd name="connsiteX86" fmla="*/ 3525166 w 7237659"/>
                <a:gd name="connsiteY86" fmla="*/ 12827 h 1807617"/>
                <a:gd name="connsiteX87" fmla="*/ 3513279 w 7237659"/>
                <a:gd name="connsiteY87" fmla="*/ 10490 h 1807617"/>
                <a:gd name="connsiteX88" fmla="*/ 3499233 w 7237659"/>
                <a:gd name="connsiteY88" fmla="*/ 7925 h 1807617"/>
                <a:gd name="connsiteX89" fmla="*/ 3486291 w 7237659"/>
                <a:gd name="connsiteY89" fmla="*/ 5994 h 1807617"/>
                <a:gd name="connsiteX90" fmla="*/ 3473020 w 7237659"/>
                <a:gd name="connsiteY90" fmla="*/ 4204 h 1807617"/>
                <a:gd name="connsiteX91" fmla="*/ 3458897 w 7237659"/>
                <a:gd name="connsiteY91" fmla="*/ 2756 h 1807617"/>
                <a:gd name="connsiteX92" fmla="*/ 3450554 w 7237659"/>
                <a:gd name="connsiteY92" fmla="*/ 1892 h 1807617"/>
                <a:gd name="connsiteX93" fmla="*/ 3446959 w 7237659"/>
                <a:gd name="connsiteY93" fmla="*/ 1715 h 1807617"/>
                <a:gd name="connsiteX94" fmla="*/ 3441371 w 7237659"/>
                <a:gd name="connsiteY94" fmla="*/ 1232 h 1807617"/>
                <a:gd name="connsiteX95" fmla="*/ 3427071 w 7237659"/>
                <a:gd name="connsiteY95" fmla="*/ 699 h 1807617"/>
                <a:gd name="connsiteX96" fmla="*/ 3413317 w 7237659"/>
                <a:gd name="connsiteY96" fmla="*/ 191 h 1807617"/>
                <a:gd name="connsiteX97" fmla="*/ 3394877 w 7237659"/>
                <a:gd name="connsiteY97" fmla="*/ 279 h 1807617"/>
                <a:gd name="connsiteX98" fmla="*/ 3380551 w 7237659"/>
                <a:gd name="connsiteY98" fmla="*/ 495 h 1807617"/>
                <a:gd name="connsiteX99" fmla="*/ 3363571 w 7237659"/>
                <a:gd name="connsiteY99" fmla="*/ 1524 h 1807617"/>
                <a:gd name="connsiteX100" fmla="*/ 3348242 w 7237659"/>
                <a:gd name="connsiteY100" fmla="*/ 2578 h 1807617"/>
                <a:gd name="connsiteX101" fmla="*/ 3333765 w 7237659"/>
                <a:gd name="connsiteY101" fmla="*/ 4255 h 1807617"/>
                <a:gd name="connsiteX102" fmla="*/ 3316467 w 7237659"/>
                <a:gd name="connsiteY102" fmla="*/ 6363 h 1807617"/>
                <a:gd name="connsiteX103" fmla="*/ 3309520 w 7237659"/>
                <a:gd name="connsiteY103" fmla="*/ 7569 h 1807617"/>
                <a:gd name="connsiteX104" fmla="*/ 3230120 w 7237659"/>
                <a:gd name="connsiteY104" fmla="*/ 25971 h 1807617"/>
                <a:gd name="connsiteX105" fmla="*/ 3227212 w 7237659"/>
                <a:gd name="connsiteY105" fmla="*/ 26810 h 1807617"/>
                <a:gd name="connsiteX106" fmla="*/ 3203730 w 7237659"/>
                <a:gd name="connsiteY106" fmla="*/ 34823 h 1807617"/>
                <a:gd name="connsiteX107" fmla="*/ 3198332 w 7237659"/>
                <a:gd name="connsiteY107" fmla="*/ 36716 h 1807617"/>
                <a:gd name="connsiteX108" fmla="*/ 3176171 w 7237659"/>
                <a:gd name="connsiteY108" fmla="*/ 45568 h 1807617"/>
                <a:gd name="connsiteX109" fmla="*/ 3170202 w 7237659"/>
                <a:gd name="connsiteY109" fmla="*/ 48019 h 1807617"/>
                <a:gd name="connsiteX110" fmla="*/ 3148726 w 7237659"/>
                <a:gd name="connsiteY110" fmla="*/ 57899 h 1807617"/>
                <a:gd name="connsiteX111" fmla="*/ 3142884 w 7237659"/>
                <a:gd name="connsiteY111" fmla="*/ 60668 h 1807617"/>
                <a:gd name="connsiteX112" fmla="*/ 3121980 w 7237659"/>
                <a:gd name="connsiteY112" fmla="*/ 71590 h 1807617"/>
                <a:gd name="connsiteX113" fmla="*/ 3116341 w 7237659"/>
                <a:gd name="connsiteY113" fmla="*/ 74650 h 1807617"/>
                <a:gd name="connsiteX114" fmla="*/ 3095945 w 7237659"/>
                <a:gd name="connsiteY114" fmla="*/ 86652 h 1807617"/>
                <a:gd name="connsiteX115" fmla="*/ 3090700 w 7237659"/>
                <a:gd name="connsiteY115" fmla="*/ 89865 h 1807617"/>
                <a:gd name="connsiteX116" fmla="*/ 3070685 w 7237659"/>
                <a:gd name="connsiteY116" fmla="*/ 103035 h 1807617"/>
                <a:gd name="connsiteX117" fmla="*/ 3065986 w 7237659"/>
                <a:gd name="connsiteY117" fmla="*/ 106273 h 1807617"/>
                <a:gd name="connsiteX118" fmla="*/ 3046326 w 7237659"/>
                <a:gd name="connsiteY118" fmla="*/ 120662 h 1807617"/>
                <a:gd name="connsiteX119" fmla="*/ 3042250 w 7237659"/>
                <a:gd name="connsiteY119" fmla="*/ 123787 h 1807617"/>
                <a:gd name="connsiteX120" fmla="*/ 3022882 w 7237659"/>
                <a:gd name="connsiteY120" fmla="*/ 139484 h 1807617"/>
                <a:gd name="connsiteX121" fmla="*/ 3019567 w 7237659"/>
                <a:gd name="connsiteY121" fmla="*/ 142329 h 1807617"/>
                <a:gd name="connsiteX122" fmla="*/ 3000429 w 7237659"/>
                <a:gd name="connsiteY122" fmla="*/ 159486 h 1807617"/>
                <a:gd name="connsiteX123" fmla="*/ 2998003 w 7237659"/>
                <a:gd name="connsiteY123" fmla="*/ 161798 h 1807617"/>
                <a:gd name="connsiteX124" fmla="*/ 2979016 w 7237659"/>
                <a:gd name="connsiteY124" fmla="*/ 180581 h 1807617"/>
                <a:gd name="connsiteX125" fmla="*/ 2977632 w 7237659"/>
                <a:gd name="connsiteY125" fmla="*/ 182054 h 1807617"/>
                <a:gd name="connsiteX126" fmla="*/ 2958709 w 7237659"/>
                <a:gd name="connsiteY126" fmla="*/ 202730 h 1807617"/>
                <a:gd name="connsiteX127" fmla="*/ 2958531 w 7237659"/>
                <a:gd name="connsiteY127" fmla="*/ 202946 h 1807617"/>
                <a:gd name="connsiteX128" fmla="*/ 2813955 w 7237659"/>
                <a:gd name="connsiteY128" fmla="*/ 590904 h 1807617"/>
                <a:gd name="connsiteX129" fmla="*/ 2673912 w 7237659"/>
                <a:gd name="connsiteY129" fmla="*/ 807007 h 1807617"/>
                <a:gd name="connsiteX130" fmla="*/ 2642620 w 7237659"/>
                <a:gd name="connsiteY130" fmla="*/ 821015 h 1807617"/>
                <a:gd name="connsiteX131" fmla="*/ 2393129 w 7237659"/>
                <a:gd name="connsiteY131" fmla="*/ 783804 h 1807617"/>
                <a:gd name="connsiteX132" fmla="*/ 1996064 w 7237659"/>
                <a:gd name="connsiteY132" fmla="*/ 629461 h 1807617"/>
                <a:gd name="connsiteX133" fmla="*/ 1608144 w 7237659"/>
                <a:gd name="connsiteY133" fmla="*/ 775612 h 1807617"/>
                <a:gd name="connsiteX134" fmla="*/ 1338333 w 7237659"/>
                <a:gd name="connsiteY134" fmla="*/ 815998 h 1807617"/>
                <a:gd name="connsiteX135" fmla="*/ 1333977 w 7237659"/>
                <a:gd name="connsiteY135" fmla="*/ 814055 h 1807617"/>
                <a:gd name="connsiteX136" fmla="*/ 1178034 w 7237659"/>
                <a:gd name="connsiteY136" fmla="*/ 575817 h 1807617"/>
                <a:gd name="connsiteX137" fmla="*/ 1176662 w 7237659"/>
                <a:gd name="connsiteY137" fmla="*/ 546403 h 1807617"/>
                <a:gd name="connsiteX138" fmla="*/ 636825 w 7237659"/>
                <a:gd name="connsiteY138" fmla="*/ 1892 h 1807617"/>
                <a:gd name="connsiteX139" fmla="*/ 1916 w 7237659"/>
                <a:gd name="connsiteY139" fmla="*/ 637132 h 1807617"/>
                <a:gd name="connsiteX140" fmla="*/ 544929 w 7237659"/>
                <a:gd name="connsiteY140" fmla="*/ 1176576 h 1807617"/>
                <a:gd name="connsiteX141" fmla="*/ 975203 w 7237659"/>
                <a:gd name="connsiteY141" fmla="*/ 1033612 h 1807617"/>
                <a:gd name="connsiteX142" fmla="*/ 1252037 w 7237659"/>
                <a:gd name="connsiteY142" fmla="*/ 993976 h 1807617"/>
                <a:gd name="connsiteX143" fmla="*/ 1407141 w 7237659"/>
                <a:gd name="connsiteY143" fmla="*/ 1231846 h 1807617"/>
                <a:gd name="connsiteX144" fmla="*/ 1411688 w 7237659"/>
                <a:gd name="connsiteY144" fmla="*/ 1293733 h 1807617"/>
                <a:gd name="connsiteX145" fmla="*/ 1928386 w 7237659"/>
                <a:gd name="connsiteY145" fmla="*/ 1803815 h 1807617"/>
                <a:gd name="connsiteX146" fmla="*/ 2585152 w 7237659"/>
                <a:gd name="connsiteY146" fmla="*/ 1218537 h 1807617"/>
                <a:gd name="connsiteX147" fmla="*/ 2585152 w 7237659"/>
                <a:gd name="connsiteY147" fmla="*/ 1217013 h 1807617"/>
                <a:gd name="connsiteX148" fmla="*/ 2725207 w 7237659"/>
                <a:gd name="connsiteY148" fmla="*/ 1000643 h 1807617"/>
                <a:gd name="connsiteX149" fmla="*/ 2756500 w 7237659"/>
                <a:gd name="connsiteY149" fmla="*/ 986648 h 1807617"/>
                <a:gd name="connsiteX150" fmla="*/ 3005991 w 7237659"/>
                <a:gd name="connsiteY150" fmla="*/ 1023846 h 1807617"/>
                <a:gd name="connsiteX151" fmla="*/ 3154695 w 7237659"/>
                <a:gd name="connsiteY151" fmla="*/ 1123096 h 1807617"/>
                <a:gd name="connsiteX152" fmla="*/ 3156448 w 7237659"/>
                <a:gd name="connsiteY152" fmla="*/ 1123922 h 1807617"/>
                <a:gd name="connsiteX153" fmla="*/ 3174913 w 7237659"/>
                <a:gd name="connsiteY153" fmla="*/ 1132037 h 1807617"/>
                <a:gd name="connsiteX154" fmla="*/ 3181771 w 7237659"/>
                <a:gd name="connsiteY154" fmla="*/ 1134945 h 1807617"/>
                <a:gd name="connsiteX155" fmla="*/ 3196491 w 7237659"/>
                <a:gd name="connsiteY155" fmla="*/ 1140648 h 1807617"/>
                <a:gd name="connsiteX156" fmla="*/ 3207819 w 7237659"/>
                <a:gd name="connsiteY156" fmla="*/ 1144852 h 1807617"/>
                <a:gd name="connsiteX157" fmla="*/ 3219312 w 7237659"/>
                <a:gd name="connsiteY157" fmla="*/ 1148712 h 1807617"/>
                <a:gd name="connsiteX158" fmla="*/ 3234337 w 7237659"/>
                <a:gd name="connsiteY158" fmla="*/ 1153487 h 1807617"/>
                <a:gd name="connsiteX159" fmla="*/ 3243354 w 7237659"/>
                <a:gd name="connsiteY159" fmla="*/ 1156078 h 1807617"/>
                <a:gd name="connsiteX160" fmla="*/ 3261260 w 7237659"/>
                <a:gd name="connsiteY160" fmla="*/ 1160866 h 1807617"/>
                <a:gd name="connsiteX161" fmla="*/ 3268474 w 7237659"/>
                <a:gd name="connsiteY161" fmla="*/ 1162593 h 1807617"/>
                <a:gd name="connsiteX162" fmla="*/ 3288311 w 7237659"/>
                <a:gd name="connsiteY162" fmla="*/ 1166911 h 1807617"/>
                <a:gd name="connsiteX163" fmla="*/ 3294750 w 7237659"/>
                <a:gd name="connsiteY163" fmla="*/ 1168143 h 1807617"/>
                <a:gd name="connsiteX164" fmla="*/ 3315324 w 7237659"/>
                <a:gd name="connsiteY164" fmla="*/ 1171598 h 1807617"/>
                <a:gd name="connsiteX165" fmla="*/ 3322081 w 7237659"/>
                <a:gd name="connsiteY165" fmla="*/ 1172563 h 1807617"/>
                <a:gd name="connsiteX166" fmla="*/ 3341931 w 7237659"/>
                <a:gd name="connsiteY166" fmla="*/ 1174950 h 1807617"/>
                <a:gd name="connsiteX167" fmla="*/ 3350592 w 7237659"/>
                <a:gd name="connsiteY167" fmla="*/ 1175789 h 1807617"/>
                <a:gd name="connsiteX168" fmla="*/ 3358656 w 7237659"/>
                <a:gd name="connsiteY168" fmla="*/ 1176576 h 1807617"/>
                <a:gd name="connsiteX169" fmla="*/ 3367039 w 7237659"/>
                <a:gd name="connsiteY169" fmla="*/ 1176970 h 1807617"/>
                <a:gd name="connsiteX170" fmla="*/ 3382050 w 7237659"/>
                <a:gd name="connsiteY170" fmla="*/ 1177694 h 1807617"/>
                <a:gd name="connsiteX171" fmla="*/ 3395931 w 7237659"/>
                <a:gd name="connsiteY171" fmla="*/ 1178024 h 1807617"/>
                <a:gd name="connsiteX172" fmla="*/ 3403043 w 7237659"/>
                <a:gd name="connsiteY172" fmla="*/ 1178201 h 1807617"/>
                <a:gd name="connsiteX173" fmla="*/ 3412644 w 7237659"/>
                <a:gd name="connsiteY173" fmla="*/ 1177973 h 1807617"/>
                <a:gd name="connsiteX174" fmla="*/ 3424366 w 7237659"/>
                <a:gd name="connsiteY174" fmla="*/ 1177694 h 1807617"/>
                <a:gd name="connsiteX175" fmla="*/ 3442654 w 7237659"/>
                <a:gd name="connsiteY175" fmla="*/ 1176716 h 1807617"/>
                <a:gd name="connsiteX176" fmla="*/ 3452751 w 7237659"/>
                <a:gd name="connsiteY176" fmla="*/ 1176030 h 1807617"/>
                <a:gd name="connsiteX177" fmla="*/ 3473591 w 7237659"/>
                <a:gd name="connsiteY177" fmla="*/ 1173845 h 1807617"/>
                <a:gd name="connsiteX178" fmla="*/ 3480805 w 7237659"/>
                <a:gd name="connsiteY178" fmla="*/ 1173007 h 1807617"/>
                <a:gd name="connsiteX179" fmla="*/ 3565082 w 7237659"/>
                <a:gd name="connsiteY179" fmla="*/ 1155456 h 1807617"/>
                <a:gd name="connsiteX180" fmla="*/ 3566415 w 7237659"/>
                <a:gd name="connsiteY180" fmla="*/ 1155049 h 1807617"/>
                <a:gd name="connsiteX181" fmla="*/ 3591968 w 7237659"/>
                <a:gd name="connsiteY181" fmla="*/ 1147010 h 1807617"/>
                <a:gd name="connsiteX182" fmla="*/ 3595231 w 7237659"/>
                <a:gd name="connsiteY182" fmla="*/ 1145855 h 1807617"/>
                <a:gd name="connsiteX183" fmla="*/ 3618472 w 7237659"/>
                <a:gd name="connsiteY183" fmla="*/ 1137270 h 1807617"/>
                <a:gd name="connsiteX184" fmla="*/ 3622143 w 7237659"/>
                <a:gd name="connsiteY184" fmla="*/ 1135784 h 1807617"/>
                <a:gd name="connsiteX185" fmla="*/ 3644635 w 7237659"/>
                <a:gd name="connsiteY185" fmla="*/ 1126195 h 1807617"/>
                <a:gd name="connsiteX186" fmla="*/ 3647949 w 7237659"/>
                <a:gd name="connsiteY186" fmla="*/ 1124671 h 1807617"/>
                <a:gd name="connsiteX187" fmla="*/ 3670631 w 7237659"/>
                <a:gd name="connsiteY187" fmla="*/ 1113673 h 1807617"/>
                <a:gd name="connsiteX188" fmla="*/ 3672841 w 7237659"/>
                <a:gd name="connsiteY188" fmla="*/ 1112530 h 1807617"/>
                <a:gd name="connsiteX189" fmla="*/ 3696793 w 7237659"/>
                <a:gd name="connsiteY189" fmla="*/ 1099424 h 1807617"/>
                <a:gd name="connsiteX190" fmla="*/ 3696933 w 7237659"/>
                <a:gd name="connsiteY190" fmla="*/ 1099360 h 1807617"/>
                <a:gd name="connsiteX191" fmla="*/ 3786671 w 7237659"/>
                <a:gd name="connsiteY191" fmla="*/ 1035771 h 1807617"/>
                <a:gd name="connsiteX192" fmla="*/ 4024719 w 7237659"/>
                <a:gd name="connsiteY192" fmla="*/ 979676 h 1807617"/>
                <a:gd name="connsiteX193" fmla="*/ 4065765 w 7237659"/>
                <a:gd name="connsiteY193" fmla="*/ 993976 h 1807617"/>
                <a:gd name="connsiteX194" fmla="*/ 4220870 w 7237659"/>
                <a:gd name="connsiteY194" fmla="*/ 1231846 h 1807617"/>
                <a:gd name="connsiteX195" fmla="*/ 4225404 w 7237659"/>
                <a:gd name="connsiteY195" fmla="*/ 1293733 h 1807617"/>
                <a:gd name="connsiteX196" fmla="*/ 4227931 w 7237659"/>
                <a:gd name="connsiteY196" fmla="*/ 1308694 h 1807617"/>
                <a:gd name="connsiteX197" fmla="*/ 4230827 w 7237659"/>
                <a:gd name="connsiteY197" fmla="*/ 1325813 h 1807617"/>
                <a:gd name="connsiteX198" fmla="*/ 4239882 w 7237659"/>
                <a:gd name="connsiteY198" fmla="*/ 1366733 h 1807617"/>
                <a:gd name="connsiteX199" fmla="*/ 4240961 w 7237659"/>
                <a:gd name="connsiteY199" fmla="*/ 1370860 h 1807617"/>
                <a:gd name="connsiteX200" fmla="*/ 4582070 w 7237659"/>
                <a:gd name="connsiteY200" fmla="*/ 1761549 h 1807617"/>
                <a:gd name="connsiteX201" fmla="*/ 4584470 w 7237659"/>
                <a:gd name="connsiteY201" fmla="*/ 1762578 h 1807617"/>
                <a:gd name="connsiteX202" fmla="*/ 4611419 w 7237659"/>
                <a:gd name="connsiteY202" fmla="*/ 1773017 h 1807617"/>
                <a:gd name="connsiteX203" fmla="*/ 4634699 w 7237659"/>
                <a:gd name="connsiteY203" fmla="*/ 1780917 h 1807617"/>
                <a:gd name="connsiteX204" fmla="*/ 4653952 w 7237659"/>
                <a:gd name="connsiteY204" fmla="*/ 1786568 h 1807617"/>
                <a:gd name="connsiteX205" fmla="*/ 4686311 w 7237659"/>
                <a:gd name="connsiteY205" fmla="*/ 1794531 h 1807617"/>
                <a:gd name="connsiteX206" fmla="*/ 4700281 w 7237659"/>
                <a:gd name="connsiteY206" fmla="*/ 1797287 h 1807617"/>
                <a:gd name="connsiteX207" fmla="*/ 4739093 w 7237659"/>
                <a:gd name="connsiteY207" fmla="*/ 1803345 h 1807617"/>
                <a:gd name="connsiteX208" fmla="*/ 4742115 w 7237659"/>
                <a:gd name="connsiteY208" fmla="*/ 1803815 h 1807617"/>
                <a:gd name="connsiteX209" fmla="*/ 4751158 w 7237659"/>
                <a:gd name="connsiteY209" fmla="*/ 1804589 h 1807617"/>
                <a:gd name="connsiteX210" fmla="*/ 4762206 w 7237659"/>
                <a:gd name="connsiteY210" fmla="*/ 1805720 h 1807617"/>
                <a:gd name="connsiteX211" fmla="*/ 4768138 w 7237659"/>
                <a:gd name="connsiteY211" fmla="*/ 1806025 h 1807617"/>
                <a:gd name="connsiteX212" fmla="*/ 4786412 w 7237659"/>
                <a:gd name="connsiteY212" fmla="*/ 1806964 h 1807617"/>
                <a:gd name="connsiteX213" fmla="*/ 4801817 w 7237659"/>
                <a:gd name="connsiteY213" fmla="*/ 1807422 h 1807617"/>
                <a:gd name="connsiteX214" fmla="*/ 4818937 w 7237659"/>
                <a:gd name="connsiteY214" fmla="*/ 1807358 h 1807617"/>
                <a:gd name="connsiteX215" fmla="*/ 4835028 w 7237659"/>
                <a:gd name="connsiteY215" fmla="*/ 1806964 h 1807617"/>
                <a:gd name="connsiteX216" fmla="*/ 4850903 w 7237659"/>
                <a:gd name="connsiteY216" fmla="*/ 1806012 h 1807617"/>
                <a:gd name="connsiteX217" fmla="*/ 4867807 w 7237659"/>
                <a:gd name="connsiteY217" fmla="*/ 1804691 h 1807617"/>
                <a:gd name="connsiteX218" fmla="*/ 4882221 w 7237659"/>
                <a:gd name="connsiteY218" fmla="*/ 1803002 h 1807617"/>
                <a:gd name="connsiteX219" fmla="*/ 4900039 w 7237659"/>
                <a:gd name="connsiteY219" fmla="*/ 1800627 h 1807617"/>
                <a:gd name="connsiteX220" fmla="*/ 4912942 w 7237659"/>
                <a:gd name="connsiteY220" fmla="*/ 1798405 h 1807617"/>
                <a:gd name="connsiteX221" fmla="*/ 4931687 w 7237659"/>
                <a:gd name="connsiteY221" fmla="*/ 1794861 h 1807617"/>
                <a:gd name="connsiteX222" fmla="*/ 4942902 w 7237659"/>
                <a:gd name="connsiteY222" fmla="*/ 1792283 h 1807617"/>
                <a:gd name="connsiteX223" fmla="*/ 4962714 w 7237659"/>
                <a:gd name="connsiteY223" fmla="*/ 1787432 h 1807617"/>
                <a:gd name="connsiteX224" fmla="*/ 4972035 w 7237659"/>
                <a:gd name="connsiteY224" fmla="*/ 1784739 h 1807617"/>
                <a:gd name="connsiteX225" fmla="*/ 4993053 w 7237659"/>
                <a:gd name="connsiteY225" fmla="*/ 1778402 h 1807617"/>
                <a:gd name="connsiteX226" fmla="*/ 5000229 w 7237659"/>
                <a:gd name="connsiteY226" fmla="*/ 1775900 h 1807617"/>
                <a:gd name="connsiteX227" fmla="*/ 5022683 w 7237659"/>
                <a:gd name="connsiteY227" fmla="*/ 1767810 h 1807617"/>
                <a:gd name="connsiteX228" fmla="*/ 5027242 w 7237659"/>
                <a:gd name="connsiteY228" fmla="*/ 1765931 h 1807617"/>
                <a:gd name="connsiteX229" fmla="*/ 5051537 w 7237659"/>
                <a:gd name="connsiteY229" fmla="*/ 1755707 h 1807617"/>
                <a:gd name="connsiteX230" fmla="*/ 5052870 w 7237659"/>
                <a:gd name="connsiteY230" fmla="*/ 1755072 h 1807617"/>
                <a:gd name="connsiteX231" fmla="*/ 5398894 w 7237659"/>
                <a:gd name="connsiteY231" fmla="*/ 1216708 h 1807617"/>
                <a:gd name="connsiteX232" fmla="*/ 5538936 w 7237659"/>
                <a:gd name="connsiteY232" fmla="*/ 1000643 h 1807617"/>
                <a:gd name="connsiteX233" fmla="*/ 5570229 w 7237659"/>
                <a:gd name="connsiteY233" fmla="*/ 986648 h 1807617"/>
                <a:gd name="connsiteX234" fmla="*/ 5819707 w 7237659"/>
                <a:gd name="connsiteY234" fmla="*/ 1023846 h 1807617"/>
                <a:gd name="connsiteX235" fmla="*/ 6216772 w 7237659"/>
                <a:gd name="connsiteY235" fmla="*/ 1178201 h 1807617"/>
                <a:gd name="connsiteX236" fmla="*/ 6600400 w 7237659"/>
                <a:gd name="connsiteY236" fmla="*/ 1035771 h 1807617"/>
                <a:gd name="connsiteX237" fmla="*/ 6879723 w 7237659"/>
                <a:gd name="connsiteY237" fmla="*/ 993976 h 1807617"/>
                <a:gd name="connsiteX238" fmla="*/ 6879735 w 7237659"/>
                <a:gd name="connsiteY238" fmla="*/ 993989 h 1807617"/>
                <a:gd name="connsiteX239" fmla="*/ 7034828 w 7237659"/>
                <a:gd name="connsiteY239" fmla="*/ 1231859 h 1807617"/>
                <a:gd name="connsiteX0" fmla="*/ 6960812 w 7034828"/>
                <a:gd name="connsiteY0" fmla="*/ 813674 h 1807617"/>
                <a:gd name="connsiteX1" fmla="*/ 6960812 w 7034828"/>
                <a:gd name="connsiteY1" fmla="*/ 813674 h 1807617"/>
                <a:gd name="connsiteX2" fmla="*/ 6805720 w 7034828"/>
                <a:gd name="connsiteY2" fmla="*/ 575791 h 1807617"/>
                <a:gd name="connsiteX3" fmla="*/ 6804082 w 7034828"/>
                <a:gd name="connsiteY3" fmla="*/ 542835 h 1807617"/>
                <a:gd name="connsiteX4" fmla="*/ 6255113 w 7034828"/>
                <a:gd name="connsiteY4" fmla="*/ 1232 h 1807617"/>
                <a:gd name="connsiteX5" fmla="*/ 5627684 w 7034828"/>
                <a:gd name="connsiteY5" fmla="*/ 589113 h 1807617"/>
                <a:gd name="connsiteX6" fmla="*/ 5627684 w 7034828"/>
                <a:gd name="connsiteY6" fmla="*/ 590625 h 1807617"/>
                <a:gd name="connsiteX7" fmla="*/ 5487641 w 7034828"/>
                <a:gd name="connsiteY7" fmla="*/ 807007 h 1807617"/>
                <a:gd name="connsiteX8" fmla="*/ 5456349 w 7034828"/>
                <a:gd name="connsiteY8" fmla="*/ 821015 h 1807617"/>
                <a:gd name="connsiteX9" fmla="*/ 5206871 w 7034828"/>
                <a:gd name="connsiteY9" fmla="*/ 783804 h 1807617"/>
                <a:gd name="connsiteX10" fmla="*/ 5058065 w 7034828"/>
                <a:gd name="connsiteY10" fmla="*/ 684516 h 1807617"/>
                <a:gd name="connsiteX11" fmla="*/ 5056351 w 7034828"/>
                <a:gd name="connsiteY11" fmla="*/ 683703 h 1807617"/>
                <a:gd name="connsiteX12" fmla="*/ 5037973 w 7034828"/>
                <a:gd name="connsiteY12" fmla="*/ 675626 h 1807617"/>
                <a:gd name="connsiteX13" fmla="*/ 5030976 w 7034828"/>
                <a:gd name="connsiteY13" fmla="*/ 672667 h 1807617"/>
                <a:gd name="connsiteX14" fmla="*/ 5016396 w 7034828"/>
                <a:gd name="connsiteY14" fmla="*/ 667028 h 1807617"/>
                <a:gd name="connsiteX15" fmla="*/ 5004979 w 7034828"/>
                <a:gd name="connsiteY15" fmla="*/ 662799 h 1807617"/>
                <a:gd name="connsiteX16" fmla="*/ 4993549 w 7034828"/>
                <a:gd name="connsiteY16" fmla="*/ 658951 h 1807617"/>
                <a:gd name="connsiteX17" fmla="*/ 4978436 w 7034828"/>
                <a:gd name="connsiteY17" fmla="*/ 654137 h 1807617"/>
                <a:gd name="connsiteX18" fmla="*/ 4969546 w 7034828"/>
                <a:gd name="connsiteY18" fmla="*/ 651585 h 1807617"/>
                <a:gd name="connsiteX19" fmla="*/ 4951525 w 7034828"/>
                <a:gd name="connsiteY19" fmla="*/ 646771 h 1807617"/>
                <a:gd name="connsiteX20" fmla="*/ 4944413 w 7034828"/>
                <a:gd name="connsiteY20" fmla="*/ 645070 h 1807617"/>
                <a:gd name="connsiteX21" fmla="*/ 4924474 w 7034828"/>
                <a:gd name="connsiteY21" fmla="*/ 640726 h 1807617"/>
                <a:gd name="connsiteX22" fmla="*/ 4918111 w 7034828"/>
                <a:gd name="connsiteY22" fmla="*/ 639520 h 1807617"/>
                <a:gd name="connsiteX23" fmla="*/ 4897512 w 7034828"/>
                <a:gd name="connsiteY23" fmla="*/ 636053 h 1807617"/>
                <a:gd name="connsiteX24" fmla="*/ 4890730 w 7034828"/>
                <a:gd name="connsiteY24" fmla="*/ 635075 h 1807617"/>
                <a:gd name="connsiteX25" fmla="*/ 4870867 w 7034828"/>
                <a:gd name="connsiteY25" fmla="*/ 632687 h 1807617"/>
                <a:gd name="connsiteX26" fmla="*/ 4862269 w 7034828"/>
                <a:gd name="connsiteY26" fmla="*/ 631862 h 1807617"/>
                <a:gd name="connsiteX27" fmla="*/ 4854129 w 7034828"/>
                <a:gd name="connsiteY27" fmla="*/ 631074 h 1807617"/>
                <a:gd name="connsiteX28" fmla="*/ 4845734 w 7034828"/>
                <a:gd name="connsiteY28" fmla="*/ 630668 h 1807617"/>
                <a:gd name="connsiteX29" fmla="*/ 4830811 w 7034828"/>
                <a:gd name="connsiteY29" fmla="*/ 629969 h 1807617"/>
                <a:gd name="connsiteX30" fmla="*/ 4816854 w 7034828"/>
                <a:gd name="connsiteY30" fmla="*/ 629626 h 1807617"/>
                <a:gd name="connsiteX31" fmla="*/ 4809793 w 7034828"/>
                <a:gd name="connsiteY31" fmla="*/ 629461 h 1807617"/>
                <a:gd name="connsiteX32" fmla="*/ 4800357 w 7034828"/>
                <a:gd name="connsiteY32" fmla="*/ 629677 h 1807617"/>
                <a:gd name="connsiteX33" fmla="*/ 4788203 w 7034828"/>
                <a:gd name="connsiteY33" fmla="*/ 629969 h 1807617"/>
                <a:gd name="connsiteX34" fmla="*/ 4770309 w 7034828"/>
                <a:gd name="connsiteY34" fmla="*/ 630935 h 1807617"/>
                <a:gd name="connsiteX35" fmla="*/ 4759730 w 7034828"/>
                <a:gd name="connsiteY35" fmla="*/ 631658 h 1807617"/>
                <a:gd name="connsiteX36" fmla="*/ 4739765 w 7034828"/>
                <a:gd name="connsiteY36" fmla="*/ 633754 h 1807617"/>
                <a:gd name="connsiteX37" fmla="*/ 4731561 w 7034828"/>
                <a:gd name="connsiteY37" fmla="*/ 634719 h 1807617"/>
                <a:gd name="connsiteX38" fmla="*/ 4707292 w 7034828"/>
                <a:gd name="connsiteY38" fmla="*/ 638491 h 1807617"/>
                <a:gd name="connsiteX39" fmla="*/ 4703774 w 7034828"/>
                <a:gd name="connsiteY39" fmla="*/ 639075 h 1807617"/>
                <a:gd name="connsiteX40" fmla="*/ 4619966 w 7034828"/>
                <a:gd name="connsiteY40" fmla="*/ 660932 h 1807617"/>
                <a:gd name="connsiteX41" fmla="*/ 4619662 w 7034828"/>
                <a:gd name="connsiteY41" fmla="*/ 661046 h 1807617"/>
                <a:gd name="connsiteX42" fmla="*/ 4593513 w 7034828"/>
                <a:gd name="connsiteY42" fmla="*/ 670711 h 1807617"/>
                <a:gd name="connsiteX43" fmla="*/ 4591455 w 7034828"/>
                <a:gd name="connsiteY43" fmla="*/ 671549 h 1807617"/>
                <a:gd name="connsiteX44" fmla="*/ 4567567 w 7034828"/>
                <a:gd name="connsiteY44" fmla="*/ 681747 h 1807617"/>
                <a:gd name="connsiteX45" fmla="*/ 4564913 w 7034828"/>
                <a:gd name="connsiteY45" fmla="*/ 682979 h 1807617"/>
                <a:gd name="connsiteX46" fmla="*/ 4542002 w 7034828"/>
                <a:gd name="connsiteY46" fmla="*/ 694091 h 1807617"/>
                <a:gd name="connsiteX47" fmla="*/ 4539601 w 7034828"/>
                <a:gd name="connsiteY47" fmla="*/ 695349 h 1807617"/>
                <a:gd name="connsiteX48" fmla="*/ 4516856 w 7034828"/>
                <a:gd name="connsiteY48" fmla="*/ 707795 h 1807617"/>
                <a:gd name="connsiteX49" fmla="*/ 4515192 w 7034828"/>
                <a:gd name="connsiteY49" fmla="*/ 708760 h 1807617"/>
                <a:gd name="connsiteX50" fmla="*/ 4491964 w 7034828"/>
                <a:gd name="connsiteY50" fmla="*/ 722946 h 1807617"/>
                <a:gd name="connsiteX51" fmla="*/ 4491595 w 7034828"/>
                <a:gd name="connsiteY51" fmla="*/ 723174 h 1807617"/>
                <a:gd name="connsiteX52" fmla="*/ 4421873 w 7034828"/>
                <a:gd name="connsiteY52" fmla="*/ 775612 h 1807617"/>
                <a:gd name="connsiteX53" fmla="*/ 4412678 w 7034828"/>
                <a:gd name="connsiteY53" fmla="*/ 783105 h 1807617"/>
                <a:gd name="connsiteX54" fmla="*/ 4147083 w 7034828"/>
                <a:gd name="connsiteY54" fmla="*/ 813674 h 1807617"/>
                <a:gd name="connsiteX55" fmla="*/ 4147083 w 7034828"/>
                <a:gd name="connsiteY55" fmla="*/ 813674 h 1807617"/>
                <a:gd name="connsiteX56" fmla="*/ 3991991 w 7034828"/>
                <a:gd name="connsiteY56" fmla="*/ 575791 h 1807617"/>
                <a:gd name="connsiteX57" fmla="*/ 3990353 w 7034828"/>
                <a:gd name="connsiteY57" fmla="*/ 542835 h 1807617"/>
                <a:gd name="connsiteX58" fmla="*/ 3820796 w 7034828"/>
                <a:gd name="connsiteY58" fmla="*/ 175056 h 1807617"/>
                <a:gd name="connsiteX59" fmla="*/ 3820516 w 7034828"/>
                <a:gd name="connsiteY59" fmla="*/ 174777 h 1807617"/>
                <a:gd name="connsiteX60" fmla="*/ 3803689 w 7034828"/>
                <a:gd name="connsiteY60" fmla="*/ 158508 h 1807617"/>
                <a:gd name="connsiteX61" fmla="*/ 3801530 w 7034828"/>
                <a:gd name="connsiteY61" fmla="*/ 156464 h 1807617"/>
                <a:gd name="connsiteX62" fmla="*/ 3785833 w 7034828"/>
                <a:gd name="connsiteY62" fmla="*/ 142544 h 1807617"/>
                <a:gd name="connsiteX63" fmla="*/ 3781756 w 7034828"/>
                <a:gd name="connsiteY63" fmla="*/ 139014 h 1807617"/>
                <a:gd name="connsiteX64" fmla="*/ 3767252 w 7034828"/>
                <a:gd name="connsiteY64" fmla="*/ 127228 h 1807617"/>
                <a:gd name="connsiteX65" fmla="*/ 3761220 w 7034828"/>
                <a:gd name="connsiteY65" fmla="*/ 122453 h 1807617"/>
                <a:gd name="connsiteX66" fmla="*/ 3747898 w 7034828"/>
                <a:gd name="connsiteY66" fmla="*/ 112535 h 1807617"/>
                <a:gd name="connsiteX67" fmla="*/ 3740011 w 7034828"/>
                <a:gd name="connsiteY67" fmla="*/ 106820 h 1807617"/>
                <a:gd name="connsiteX68" fmla="*/ 3727781 w 7034828"/>
                <a:gd name="connsiteY68" fmla="*/ 98526 h 1807617"/>
                <a:gd name="connsiteX69" fmla="*/ 3718154 w 7034828"/>
                <a:gd name="connsiteY69" fmla="*/ 92164 h 1807617"/>
                <a:gd name="connsiteX70" fmla="*/ 3706864 w 7034828"/>
                <a:gd name="connsiteY70" fmla="*/ 85204 h 1807617"/>
                <a:gd name="connsiteX71" fmla="*/ 3695714 w 7034828"/>
                <a:gd name="connsiteY71" fmla="*/ 78511 h 1807617"/>
                <a:gd name="connsiteX72" fmla="*/ 3685160 w 7034828"/>
                <a:gd name="connsiteY72" fmla="*/ 72631 h 1807617"/>
                <a:gd name="connsiteX73" fmla="*/ 3672727 w 7034828"/>
                <a:gd name="connsiteY73" fmla="*/ 65900 h 1807617"/>
                <a:gd name="connsiteX74" fmla="*/ 3662681 w 7034828"/>
                <a:gd name="connsiteY74" fmla="*/ 60858 h 1807617"/>
                <a:gd name="connsiteX75" fmla="*/ 3649194 w 7034828"/>
                <a:gd name="connsiteY75" fmla="*/ 54318 h 1807617"/>
                <a:gd name="connsiteX76" fmla="*/ 3639516 w 7034828"/>
                <a:gd name="connsiteY76" fmla="*/ 49987 h 1807617"/>
                <a:gd name="connsiteX77" fmla="*/ 3625191 w 7034828"/>
                <a:gd name="connsiteY77" fmla="*/ 43802 h 1807617"/>
                <a:gd name="connsiteX78" fmla="*/ 3615602 w 7034828"/>
                <a:gd name="connsiteY78" fmla="*/ 40005 h 1807617"/>
                <a:gd name="connsiteX79" fmla="*/ 3600781 w 7034828"/>
                <a:gd name="connsiteY79" fmla="*/ 34392 h 1807617"/>
                <a:gd name="connsiteX80" fmla="*/ 3590926 w 7034828"/>
                <a:gd name="connsiteY80" fmla="*/ 31001 h 1807617"/>
                <a:gd name="connsiteX81" fmla="*/ 3575940 w 7034828"/>
                <a:gd name="connsiteY81" fmla="*/ 26073 h 1807617"/>
                <a:gd name="connsiteX82" fmla="*/ 3565666 w 7034828"/>
                <a:gd name="connsiteY82" fmla="*/ 23051 h 1807617"/>
                <a:gd name="connsiteX83" fmla="*/ 3550718 w 7034828"/>
                <a:gd name="connsiteY83" fmla="*/ 18872 h 1807617"/>
                <a:gd name="connsiteX84" fmla="*/ 3539733 w 7034828"/>
                <a:gd name="connsiteY84" fmla="*/ 16180 h 1807617"/>
                <a:gd name="connsiteX85" fmla="*/ 3525166 w 7034828"/>
                <a:gd name="connsiteY85" fmla="*/ 12827 h 1807617"/>
                <a:gd name="connsiteX86" fmla="*/ 3513279 w 7034828"/>
                <a:gd name="connsiteY86" fmla="*/ 10490 h 1807617"/>
                <a:gd name="connsiteX87" fmla="*/ 3499233 w 7034828"/>
                <a:gd name="connsiteY87" fmla="*/ 7925 h 1807617"/>
                <a:gd name="connsiteX88" fmla="*/ 3486291 w 7034828"/>
                <a:gd name="connsiteY88" fmla="*/ 5994 h 1807617"/>
                <a:gd name="connsiteX89" fmla="*/ 3473020 w 7034828"/>
                <a:gd name="connsiteY89" fmla="*/ 4204 h 1807617"/>
                <a:gd name="connsiteX90" fmla="*/ 3458897 w 7034828"/>
                <a:gd name="connsiteY90" fmla="*/ 2756 h 1807617"/>
                <a:gd name="connsiteX91" fmla="*/ 3450554 w 7034828"/>
                <a:gd name="connsiteY91" fmla="*/ 1892 h 1807617"/>
                <a:gd name="connsiteX92" fmla="*/ 3446959 w 7034828"/>
                <a:gd name="connsiteY92" fmla="*/ 1715 h 1807617"/>
                <a:gd name="connsiteX93" fmla="*/ 3441371 w 7034828"/>
                <a:gd name="connsiteY93" fmla="*/ 1232 h 1807617"/>
                <a:gd name="connsiteX94" fmla="*/ 3427071 w 7034828"/>
                <a:gd name="connsiteY94" fmla="*/ 699 h 1807617"/>
                <a:gd name="connsiteX95" fmla="*/ 3413317 w 7034828"/>
                <a:gd name="connsiteY95" fmla="*/ 191 h 1807617"/>
                <a:gd name="connsiteX96" fmla="*/ 3394877 w 7034828"/>
                <a:gd name="connsiteY96" fmla="*/ 279 h 1807617"/>
                <a:gd name="connsiteX97" fmla="*/ 3380551 w 7034828"/>
                <a:gd name="connsiteY97" fmla="*/ 495 h 1807617"/>
                <a:gd name="connsiteX98" fmla="*/ 3363571 w 7034828"/>
                <a:gd name="connsiteY98" fmla="*/ 1524 h 1807617"/>
                <a:gd name="connsiteX99" fmla="*/ 3348242 w 7034828"/>
                <a:gd name="connsiteY99" fmla="*/ 2578 h 1807617"/>
                <a:gd name="connsiteX100" fmla="*/ 3333765 w 7034828"/>
                <a:gd name="connsiteY100" fmla="*/ 4255 h 1807617"/>
                <a:gd name="connsiteX101" fmla="*/ 3316467 w 7034828"/>
                <a:gd name="connsiteY101" fmla="*/ 6363 h 1807617"/>
                <a:gd name="connsiteX102" fmla="*/ 3309520 w 7034828"/>
                <a:gd name="connsiteY102" fmla="*/ 7569 h 1807617"/>
                <a:gd name="connsiteX103" fmla="*/ 3230120 w 7034828"/>
                <a:gd name="connsiteY103" fmla="*/ 25971 h 1807617"/>
                <a:gd name="connsiteX104" fmla="*/ 3227212 w 7034828"/>
                <a:gd name="connsiteY104" fmla="*/ 26810 h 1807617"/>
                <a:gd name="connsiteX105" fmla="*/ 3203730 w 7034828"/>
                <a:gd name="connsiteY105" fmla="*/ 34823 h 1807617"/>
                <a:gd name="connsiteX106" fmla="*/ 3198332 w 7034828"/>
                <a:gd name="connsiteY106" fmla="*/ 36716 h 1807617"/>
                <a:gd name="connsiteX107" fmla="*/ 3176171 w 7034828"/>
                <a:gd name="connsiteY107" fmla="*/ 45568 h 1807617"/>
                <a:gd name="connsiteX108" fmla="*/ 3170202 w 7034828"/>
                <a:gd name="connsiteY108" fmla="*/ 48019 h 1807617"/>
                <a:gd name="connsiteX109" fmla="*/ 3148726 w 7034828"/>
                <a:gd name="connsiteY109" fmla="*/ 57899 h 1807617"/>
                <a:gd name="connsiteX110" fmla="*/ 3142884 w 7034828"/>
                <a:gd name="connsiteY110" fmla="*/ 60668 h 1807617"/>
                <a:gd name="connsiteX111" fmla="*/ 3121980 w 7034828"/>
                <a:gd name="connsiteY111" fmla="*/ 71590 h 1807617"/>
                <a:gd name="connsiteX112" fmla="*/ 3116341 w 7034828"/>
                <a:gd name="connsiteY112" fmla="*/ 74650 h 1807617"/>
                <a:gd name="connsiteX113" fmla="*/ 3095945 w 7034828"/>
                <a:gd name="connsiteY113" fmla="*/ 86652 h 1807617"/>
                <a:gd name="connsiteX114" fmla="*/ 3090700 w 7034828"/>
                <a:gd name="connsiteY114" fmla="*/ 89865 h 1807617"/>
                <a:gd name="connsiteX115" fmla="*/ 3070685 w 7034828"/>
                <a:gd name="connsiteY115" fmla="*/ 103035 h 1807617"/>
                <a:gd name="connsiteX116" fmla="*/ 3065986 w 7034828"/>
                <a:gd name="connsiteY116" fmla="*/ 106273 h 1807617"/>
                <a:gd name="connsiteX117" fmla="*/ 3046326 w 7034828"/>
                <a:gd name="connsiteY117" fmla="*/ 120662 h 1807617"/>
                <a:gd name="connsiteX118" fmla="*/ 3042250 w 7034828"/>
                <a:gd name="connsiteY118" fmla="*/ 123787 h 1807617"/>
                <a:gd name="connsiteX119" fmla="*/ 3022882 w 7034828"/>
                <a:gd name="connsiteY119" fmla="*/ 139484 h 1807617"/>
                <a:gd name="connsiteX120" fmla="*/ 3019567 w 7034828"/>
                <a:gd name="connsiteY120" fmla="*/ 142329 h 1807617"/>
                <a:gd name="connsiteX121" fmla="*/ 3000429 w 7034828"/>
                <a:gd name="connsiteY121" fmla="*/ 159486 h 1807617"/>
                <a:gd name="connsiteX122" fmla="*/ 2998003 w 7034828"/>
                <a:gd name="connsiteY122" fmla="*/ 161798 h 1807617"/>
                <a:gd name="connsiteX123" fmla="*/ 2979016 w 7034828"/>
                <a:gd name="connsiteY123" fmla="*/ 180581 h 1807617"/>
                <a:gd name="connsiteX124" fmla="*/ 2977632 w 7034828"/>
                <a:gd name="connsiteY124" fmla="*/ 182054 h 1807617"/>
                <a:gd name="connsiteX125" fmla="*/ 2958709 w 7034828"/>
                <a:gd name="connsiteY125" fmla="*/ 202730 h 1807617"/>
                <a:gd name="connsiteX126" fmla="*/ 2958531 w 7034828"/>
                <a:gd name="connsiteY126" fmla="*/ 202946 h 1807617"/>
                <a:gd name="connsiteX127" fmla="*/ 2813955 w 7034828"/>
                <a:gd name="connsiteY127" fmla="*/ 590904 h 1807617"/>
                <a:gd name="connsiteX128" fmla="*/ 2673912 w 7034828"/>
                <a:gd name="connsiteY128" fmla="*/ 807007 h 1807617"/>
                <a:gd name="connsiteX129" fmla="*/ 2642620 w 7034828"/>
                <a:gd name="connsiteY129" fmla="*/ 821015 h 1807617"/>
                <a:gd name="connsiteX130" fmla="*/ 2393129 w 7034828"/>
                <a:gd name="connsiteY130" fmla="*/ 783804 h 1807617"/>
                <a:gd name="connsiteX131" fmla="*/ 1996064 w 7034828"/>
                <a:gd name="connsiteY131" fmla="*/ 629461 h 1807617"/>
                <a:gd name="connsiteX132" fmla="*/ 1608144 w 7034828"/>
                <a:gd name="connsiteY132" fmla="*/ 775612 h 1807617"/>
                <a:gd name="connsiteX133" fmla="*/ 1338333 w 7034828"/>
                <a:gd name="connsiteY133" fmla="*/ 815998 h 1807617"/>
                <a:gd name="connsiteX134" fmla="*/ 1333977 w 7034828"/>
                <a:gd name="connsiteY134" fmla="*/ 814055 h 1807617"/>
                <a:gd name="connsiteX135" fmla="*/ 1178034 w 7034828"/>
                <a:gd name="connsiteY135" fmla="*/ 575817 h 1807617"/>
                <a:gd name="connsiteX136" fmla="*/ 1176662 w 7034828"/>
                <a:gd name="connsiteY136" fmla="*/ 546403 h 1807617"/>
                <a:gd name="connsiteX137" fmla="*/ 636825 w 7034828"/>
                <a:gd name="connsiteY137" fmla="*/ 1892 h 1807617"/>
                <a:gd name="connsiteX138" fmla="*/ 1916 w 7034828"/>
                <a:gd name="connsiteY138" fmla="*/ 637132 h 1807617"/>
                <a:gd name="connsiteX139" fmla="*/ 544929 w 7034828"/>
                <a:gd name="connsiteY139" fmla="*/ 1176576 h 1807617"/>
                <a:gd name="connsiteX140" fmla="*/ 975203 w 7034828"/>
                <a:gd name="connsiteY140" fmla="*/ 1033612 h 1807617"/>
                <a:gd name="connsiteX141" fmla="*/ 1252037 w 7034828"/>
                <a:gd name="connsiteY141" fmla="*/ 993976 h 1807617"/>
                <a:gd name="connsiteX142" fmla="*/ 1407141 w 7034828"/>
                <a:gd name="connsiteY142" fmla="*/ 1231846 h 1807617"/>
                <a:gd name="connsiteX143" fmla="*/ 1411688 w 7034828"/>
                <a:gd name="connsiteY143" fmla="*/ 1293733 h 1807617"/>
                <a:gd name="connsiteX144" fmla="*/ 1928386 w 7034828"/>
                <a:gd name="connsiteY144" fmla="*/ 1803815 h 1807617"/>
                <a:gd name="connsiteX145" fmla="*/ 2585152 w 7034828"/>
                <a:gd name="connsiteY145" fmla="*/ 1218537 h 1807617"/>
                <a:gd name="connsiteX146" fmla="*/ 2585152 w 7034828"/>
                <a:gd name="connsiteY146" fmla="*/ 1217013 h 1807617"/>
                <a:gd name="connsiteX147" fmla="*/ 2725207 w 7034828"/>
                <a:gd name="connsiteY147" fmla="*/ 1000643 h 1807617"/>
                <a:gd name="connsiteX148" fmla="*/ 2756500 w 7034828"/>
                <a:gd name="connsiteY148" fmla="*/ 986648 h 1807617"/>
                <a:gd name="connsiteX149" fmla="*/ 3005991 w 7034828"/>
                <a:gd name="connsiteY149" fmla="*/ 1023846 h 1807617"/>
                <a:gd name="connsiteX150" fmla="*/ 3154695 w 7034828"/>
                <a:gd name="connsiteY150" fmla="*/ 1123096 h 1807617"/>
                <a:gd name="connsiteX151" fmla="*/ 3156448 w 7034828"/>
                <a:gd name="connsiteY151" fmla="*/ 1123922 h 1807617"/>
                <a:gd name="connsiteX152" fmla="*/ 3174913 w 7034828"/>
                <a:gd name="connsiteY152" fmla="*/ 1132037 h 1807617"/>
                <a:gd name="connsiteX153" fmla="*/ 3181771 w 7034828"/>
                <a:gd name="connsiteY153" fmla="*/ 1134945 h 1807617"/>
                <a:gd name="connsiteX154" fmla="*/ 3196491 w 7034828"/>
                <a:gd name="connsiteY154" fmla="*/ 1140648 h 1807617"/>
                <a:gd name="connsiteX155" fmla="*/ 3207819 w 7034828"/>
                <a:gd name="connsiteY155" fmla="*/ 1144852 h 1807617"/>
                <a:gd name="connsiteX156" fmla="*/ 3219312 w 7034828"/>
                <a:gd name="connsiteY156" fmla="*/ 1148712 h 1807617"/>
                <a:gd name="connsiteX157" fmla="*/ 3234337 w 7034828"/>
                <a:gd name="connsiteY157" fmla="*/ 1153487 h 1807617"/>
                <a:gd name="connsiteX158" fmla="*/ 3243354 w 7034828"/>
                <a:gd name="connsiteY158" fmla="*/ 1156078 h 1807617"/>
                <a:gd name="connsiteX159" fmla="*/ 3261260 w 7034828"/>
                <a:gd name="connsiteY159" fmla="*/ 1160866 h 1807617"/>
                <a:gd name="connsiteX160" fmla="*/ 3268474 w 7034828"/>
                <a:gd name="connsiteY160" fmla="*/ 1162593 h 1807617"/>
                <a:gd name="connsiteX161" fmla="*/ 3288311 w 7034828"/>
                <a:gd name="connsiteY161" fmla="*/ 1166911 h 1807617"/>
                <a:gd name="connsiteX162" fmla="*/ 3294750 w 7034828"/>
                <a:gd name="connsiteY162" fmla="*/ 1168143 h 1807617"/>
                <a:gd name="connsiteX163" fmla="*/ 3315324 w 7034828"/>
                <a:gd name="connsiteY163" fmla="*/ 1171598 h 1807617"/>
                <a:gd name="connsiteX164" fmla="*/ 3322081 w 7034828"/>
                <a:gd name="connsiteY164" fmla="*/ 1172563 h 1807617"/>
                <a:gd name="connsiteX165" fmla="*/ 3341931 w 7034828"/>
                <a:gd name="connsiteY165" fmla="*/ 1174950 h 1807617"/>
                <a:gd name="connsiteX166" fmla="*/ 3350592 w 7034828"/>
                <a:gd name="connsiteY166" fmla="*/ 1175789 h 1807617"/>
                <a:gd name="connsiteX167" fmla="*/ 3358656 w 7034828"/>
                <a:gd name="connsiteY167" fmla="*/ 1176576 h 1807617"/>
                <a:gd name="connsiteX168" fmla="*/ 3367039 w 7034828"/>
                <a:gd name="connsiteY168" fmla="*/ 1176970 h 1807617"/>
                <a:gd name="connsiteX169" fmla="*/ 3382050 w 7034828"/>
                <a:gd name="connsiteY169" fmla="*/ 1177694 h 1807617"/>
                <a:gd name="connsiteX170" fmla="*/ 3395931 w 7034828"/>
                <a:gd name="connsiteY170" fmla="*/ 1178024 h 1807617"/>
                <a:gd name="connsiteX171" fmla="*/ 3403043 w 7034828"/>
                <a:gd name="connsiteY171" fmla="*/ 1178201 h 1807617"/>
                <a:gd name="connsiteX172" fmla="*/ 3412644 w 7034828"/>
                <a:gd name="connsiteY172" fmla="*/ 1177973 h 1807617"/>
                <a:gd name="connsiteX173" fmla="*/ 3424366 w 7034828"/>
                <a:gd name="connsiteY173" fmla="*/ 1177694 h 1807617"/>
                <a:gd name="connsiteX174" fmla="*/ 3442654 w 7034828"/>
                <a:gd name="connsiteY174" fmla="*/ 1176716 h 1807617"/>
                <a:gd name="connsiteX175" fmla="*/ 3452751 w 7034828"/>
                <a:gd name="connsiteY175" fmla="*/ 1176030 h 1807617"/>
                <a:gd name="connsiteX176" fmla="*/ 3473591 w 7034828"/>
                <a:gd name="connsiteY176" fmla="*/ 1173845 h 1807617"/>
                <a:gd name="connsiteX177" fmla="*/ 3480805 w 7034828"/>
                <a:gd name="connsiteY177" fmla="*/ 1173007 h 1807617"/>
                <a:gd name="connsiteX178" fmla="*/ 3565082 w 7034828"/>
                <a:gd name="connsiteY178" fmla="*/ 1155456 h 1807617"/>
                <a:gd name="connsiteX179" fmla="*/ 3566415 w 7034828"/>
                <a:gd name="connsiteY179" fmla="*/ 1155049 h 1807617"/>
                <a:gd name="connsiteX180" fmla="*/ 3591968 w 7034828"/>
                <a:gd name="connsiteY180" fmla="*/ 1147010 h 1807617"/>
                <a:gd name="connsiteX181" fmla="*/ 3595231 w 7034828"/>
                <a:gd name="connsiteY181" fmla="*/ 1145855 h 1807617"/>
                <a:gd name="connsiteX182" fmla="*/ 3618472 w 7034828"/>
                <a:gd name="connsiteY182" fmla="*/ 1137270 h 1807617"/>
                <a:gd name="connsiteX183" fmla="*/ 3622143 w 7034828"/>
                <a:gd name="connsiteY183" fmla="*/ 1135784 h 1807617"/>
                <a:gd name="connsiteX184" fmla="*/ 3644635 w 7034828"/>
                <a:gd name="connsiteY184" fmla="*/ 1126195 h 1807617"/>
                <a:gd name="connsiteX185" fmla="*/ 3647949 w 7034828"/>
                <a:gd name="connsiteY185" fmla="*/ 1124671 h 1807617"/>
                <a:gd name="connsiteX186" fmla="*/ 3670631 w 7034828"/>
                <a:gd name="connsiteY186" fmla="*/ 1113673 h 1807617"/>
                <a:gd name="connsiteX187" fmla="*/ 3672841 w 7034828"/>
                <a:gd name="connsiteY187" fmla="*/ 1112530 h 1807617"/>
                <a:gd name="connsiteX188" fmla="*/ 3696793 w 7034828"/>
                <a:gd name="connsiteY188" fmla="*/ 1099424 h 1807617"/>
                <a:gd name="connsiteX189" fmla="*/ 3696933 w 7034828"/>
                <a:gd name="connsiteY189" fmla="*/ 1099360 h 1807617"/>
                <a:gd name="connsiteX190" fmla="*/ 3786671 w 7034828"/>
                <a:gd name="connsiteY190" fmla="*/ 1035771 h 1807617"/>
                <a:gd name="connsiteX191" fmla="*/ 4024719 w 7034828"/>
                <a:gd name="connsiteY191" fmla="*/ 979676 h 1807617"/>
                <a:gd name="connsiteX192" fmla="*/ 4065765 w 7034828"/>
                <a:gd name="connsiteY192" fmla="*/ 993976 h 1807617"/>
                <a:gd name="connsiteX193" fmla="*/ 4220870 w 7034828"/>
                <a:gd name="connsiteY193" fmla="*/ 1231846 h 1807617"/>
                <a:gd name="connsiteX194" fmla="*/ 4225404 w 7034828"/>
                <a:gd name="connsiteY194" fmla="*/ 1293733 h 1807617"/>
                <a:gd name="connsiteX195" fmla="*/ 4227931 w 7034828"/>
                <a:gd name="connsiteY195" fmla="*/ 1308694 h 1807617"/>
                <a:gd name="connsiteX196" fmla="*/ 4230827 w 7034828"/>
                <a:gd name="connsiteY196" fmla="*/ 1325813 h 1807617"/>
                <a:gd name="connsiteX197" fmla="*/ 4239882 w 7034828"/>
                <a:gd name="connsiteY197" fmla="*/ 1366733 h 1807617"/>
                <a:gd name="connsiteX198" fmla="*/ 4240961 w 7034828"/>
                <a:gd name="connsiteY198" fmla="*/ 1370860 h 1807617"/>
                <a:gd name="connsiteX199" fmla="*/ 4582070 w 7034828"/>
                <a:gd name="connsiteY199" fmla="*/ 1761549 h 1807617"/>
                <a:gd name="connsiteX200" fmla="*/ 4584470 w 7034828"/>
                <a:gd name="connsiteY200" fmla="*/ 1762578 h 1807617"/>
                <a:gd name="connsiteX201" fmla="*/ 4611419 w 7034828"/>
                <a:gd name="connsiteY201" fmla="*/ 1773017 h 1807617"/>
                <a:gd name="connsiteX202" fmla="*/ 4634699 w 7034828"/>
                <a:gd name="connsiteY202" fmla="*/ 1780917 h 1807617"/>
                <a:gd name="connsiteX203" fmla="*/ 4653952 w 7034828"/>
                <a:gd name="connsiteY203" fmla="*/ 1786568 h 1807617"/>
                <a:gd name="connsiteX204" fmla="*/ 4686311 w 7034828"/>
                <a:gd name="connsiteY204" fmla="*/ 1794531 h 1807617"/>
                <a:gd name="connsiteX205" fmla="*/ 4700281 w 7034828"/>
                <a:gd name="connsiteY205" fmla="*/ 1797287 h 1807617"/>
                <a:gd name="connsiteX206" fmla="*/ 4739093 w 7034828"/>
                <a:gd name="connsiteY206" fmla="*/ 1803345 h 1807617"/>
                <a:gd name="connsiteX207" fmla="*/ 4742115 w 7034828"/>
                <a:gd name="connsiteY207" fmla="*/ 1803815 h 1807617"/>
                <a:gd name="connsiteX208" fmla="*/ 4751158 w 7034828"/>
                <a:gd name="connsiteY208" fmla="*/ 1804589 h 1807617"/>
                <a:gd name="connsiteX209" fmla="*/ 4762206 w 7034828"/>
                <a:gd name="connsiteY209" fmla="*/ 1805720 h 1807617"/>
                <a:gd name="connsiteX210" fmla="*/ 4768138 w 7034828"/>
                <a:gd name="connsiteY210" fmla="*/ 1806025 h 1807617"/>
                <a:gd name="connsiteX211" fmla="*/ 4786412 w 7034828"/>
                <a:gd name="connsiteY211" fmla="*/ 1806964 h 1807617"/>
                <a:gd name="connsiteX212" fmla="*/ 4801817 w 7034828"/>
                <a:gd name="connsiteY212" fmla="*/ 1807422 h 1807617"/>
                <a:gd name="connsiteX213" fmla="*/ 4818937 w 7034828"/>
                <a:gd name="connsiteY213" fmla="*/ 1807358 h 1807617"/>
                <a:gd name="connsiteX214" fmla="*/ 4835028 w 7034828"/>
                <a:gd name="connsiteY214" fmla="*/ 1806964 h 1807617"/>
                <a:gd name="connsiteX215" fmla="*/ 4850903 w 7034828"/>
                <a:gd name="connsiteY215" fmla="*/ 1806012 h 1807617"/>
                <a:gd name="connsiteX216" fmla="*/ 4867807 w 7034828"/>
                <a:gd name="connsiteY216" fmla="*/ 1804691 h 1807617"/>
                <a:gd name="connsiteX217" fmla="*/ 4882221 w 7034828"/>
                <a:gd name="connsiteY217" fmla="*/ 1803002 h 1807617"/>
                <a:gd name="connsiteX218" fmla="*/ 4900039 w 7034828"/>
                <a:gd name="connsiteY218" fmla="*/ 1800627 h 1807617"/>
                <a:gd name="connsiteX219" fmla="*/ 4912942 w 7034828"/>
                <a:gd name="connsiteY219" fmla="*/ 1798405 h 1807617"/>
                <a:gd name="connsiteX220" fmla="*/ 4931687 w 7034828"/>
                <a:gd name="connsiteY220" fmla="*/ 1794861 h 1807617"/>
                <a:gd name="connsiteX221" fmla="*/ 4942902 w 7034828"/>
                <a:gd name="connsiteY221" fmla="*/ 1792283 h 1807617"/>
                <a:gd name="connsiteX222" fmla="*/ 4962714 w 7034828"/>
                <a:gd name="connsiteY222" fmla="*/ 1787432 h 1807617"/>
                <a:gd name="connsiteX223" fmla="*/ 4972035 w 7034828"/>
                <a:gd name="connsiteY223" fmla="*/ 1784739 h 1807617"/>
                <a:gd name="connsiteX224" fmla="*/ 4993053 w 7034828"/>
                <a:gd name="connsiteY224" fmla="*/ 1778402 h 1807617"/>
                <a:gd name="connsiteX225" fmla="*/ 5000229 w 7034828"/>
                <a:gd name="connsiteY225" fmla="*/ 1775900 h 1807617"/>
                <a:gd name="connsiteX226" fmla="*/ 5022683 w 7034828"/>
                <a:gd name="connsiteY226" fmla="*/ 1767810 h 1807617"/>
                <a:gd name="connsiteX227" fmla="*/ 5027242 w 7034828"/>
                <a:gd name="connsiteY227" fmla="*/ 1765931 h 1807617"/>
                <a:gd name="connsiteX228" fmla="*/ 5051537 w 7034828"/>
                <a:gd name="connsiteY228" fmla="*/ 1755707 h 1807617"/>
                <a:gd name="connsiteX229" fmla="*/ 5052870 w 7034828"/>
                <a:gd name="connsiteY229" fmla="*/ 1755072 h 1807617"/>
                <a:gd name="connsiteX230" fmla="*/ 5398894 w 7034828"/>
                <a:gd name="connsiteY230" fmla="*/ 1216708 h 1807617"/>
                <a:gd name="connsiteX231" fmla="*/ 5538936 w 7034828"/>
                <a:gd name="connsiteY231" fmla="*/ 1000643 h 1807617"/>
                <a:gd name="connsiteX232" fmla="*/ 5570229 w 7034828"/>
                <a:gd name="connsiteY232" fmla="*/ 986648 h 1807617"/>
                <a:gd name="connsiteX233" fmla="*/ 5819707 w 7034828"/>
                <a:gd name="connsiteY233" fmla="*/ 1023846 h 1807617"/>
                <a:gd name="connsiteX234" fmla="*/ 6216772 w 7034828"/>
                <a:gd name="connsiteY234" fmla="*/ 1178201 h 1807617"/>
                <a:gd name="connsiteX235" fmla="*/ 6600400 w 7034828"/>
                <a:gd name="connsiteY235" fmla="*/ 1035771 h 1807617"/>
                <a:gd name="connsiteX236" fmla="*/ 6879723 w 7034828"/>
                <a:gd name="connsiteY236" fmla="*/ 993976 h 1807617"/>
                <a:gd name="connsiteX237" fmla="*/ 6879735 w 7034828"/>
                <a:gd name="connsiteY237" fmla="*/ 993989 h 1807617"/>
                <a:gd name="connsiteX238" fmla="*/ 7034828 w 7034828"/>
                <a:gd name="connsiteY238" fmla="*/ 1231859 h 1807617"/>
                <a:gd name="connsiteX0" fmla="*/ 6960812 w 6960812"/>
                <a:gd name="connsiteY0" fmla="*/ 813674 h 1807617"/>
                <a:gd name="connsiteX1" fmla="*/ 6960812 w 6960812"/>
                <a:gd name="connsiteY1" fmla="*/ 813674 h 1807617"/>
                <a:gd name="connsiteX2" fmla="*/ 6805720 w 6960812"/>
                <a:gd name="connsiteY2" fmla="*/ 575791 h 1807617"/>
                <a:gd name="connsiteX3" fmla="*/ 6804082 w 6960812"/>
                <a:gd name="connsiteY3" fmla="*/ 542835 h 1807617"/>
                <a:gd name="connsiteX4" fmla="*/ 6255113 w 6960812"/>
                <a:gd name="connsiteY4" fmla="*/ 1232 h 1807617"/>
                <a:gd name="connsiteX5" fmla="*/ 5627684 w 6960812"/>
                <a:gd name="connsiteY5" fmla="*/ 589113 h 1807617"/>
                <a:gd name="connsiteX6" fmla="*/ 5627684 w 6960812"/>
                <a:gd name="connsiteY6" fmla="*/ 590625 h 1807617"/>
                <a:gd name="connsiteX7" fmla="*/ 5487641 w 6960812"/>
                <a:gd name="connsiteY7" fmla="*/ 807007 h 1807617"/>
                <a:gd name="connsiteX8" fmla="*/ 5456349 w 6960812"/>
                <a:gd name="connsiteY8" fmla="*/ 821015 h 1807617"/>
                <a:gd name="connsiteX9" fmla="*/ 5206871 w 6960812"/>
                <a:gd name="connsiteY9" fmla="*/ 783804 h 1807617"/>
                <a:gd name="connsiteX10" fmla="*/ 5058065 w 6960812"/>
                <a:gd name="connsiteY10" fmla="*/ 684516 h 1807617"/>
                <a:gd name="connsiteX11" fmla="*/ 5056351 w 6960812"/>
                <a:gd name="connsiteY11" fmla="*/ 683703 h 1807617"/>
                <a:gd name="connsiteX12" fmla="*/ 5037973 w 6960812"/>
                <a:gd name="connsiteY12" fmla="*/ 675626 h 1807617"/>
                <a:gd name="connsiteX13" fmla="*/ 5030976 w 6960812"/>
                <a:gd name="connsiteY13" fmla="*/ 672667 h 1807617"/>
                <a:gd name="connsiteX14" fmla="*/ 5016396 w 6960812"/>
                <a:gd name="connsiteY14" fmla="*/ 667028 h 1807617"/>
                <a:gd name="connsiteX15" fmla="*/ 5004979 w 6960812"/>
                <a:gd name="connsiteY15" fmla="*/ 662799 h 1807617"/>
                <a:gd name="connsiteX16" fmla="*/ 4993549 w 6960812"/>
                <a:gd name="connsiteY16" fmla="*/ 658951 h 1807617"/>
                <a:gd name="connsiteX17" fmla="*/ 4978436 w 6960812"/>
                <a:gd name="connsiteY17" fmla="*/ 654137 h 1807617"/>
                <a:gd name="connsiteX18" fmla="*/ 4969546 w 6960812"/>
                <a:gd name="connsiteY18" fmla="*/ 651585 h 1807617"/>
                <a:gd name="connsiteX19" fmla="*/ 4951525 w 6960812"/>
                <a:gd name="connsiteY19" fmla="*/ 646771 h 1807617"/>
                <a:gd name="connsiteX20" fmla="*/ 4944413 w 6960812"/>
                <a:gd name="connsiteY20" fmla="*/ 645070 h 1807617"/>
                <a:gd name="connsiteX21" fmla="*/ 4924474 w 6960812"/>
                <a:gd name="connsiteY21" fmla="*/ 640726 h 1807617"/>
                <a:gd name="connsiteX22" fmla="*/ 4918111 w 6960812"/>
                <a:gd name="connsiteY22" fmla="*/ 639520 h 1807617"/>
                <a:gd name="connsiteX23" fmla="*/ 4897512 w 6960812"/>
                <a:gd name="connsiteY23" fmla="*/ 636053 h 1807617"/>
                <a:gd name="connsiteX24" fmla="*/ 4890730 w 6960812"/>
                <a:gd name="connsiteY24" fmla="*/ 635075 h 1807617"/>
                <a:gd name="connsiteX25" fmla="*/ 4870867 w 6960812"/>
                <a:gd name="connsiteY25" fmla="*/ 632687 h 1807617"/>
                <a:gd name="connsiteX26" fmla="*/ 4862269 w 6960812"/>
                <a:gd name="connsiteY26" fmla="*/ 631862 h 1807617"/>
                <a:gd name="connsiteX27" fmla="*/ 4854129 w 6960812"/>
                <a:gd name="connsiteY27" fmla="*/ 631074 h 1807617"/>
                <a:gd name="connsiteX28" fmla="*/ 4845734 w 6960812"/>
                <a:gd name="connsiteY28" fmla="*/ 630668 h 1807617"/>
                <a:gd name="connsiteX29" fmla="*/ 4830811 w 6960812"/>
                <a:gd name="connsiteY29" fmla="*/ 629969 h 1807617"/>
                <a:gd name="connsiteX30" fmla="*/ 4816854 w 6960812"/>
                <a:gd name="connsiteY30" fmla="*/ 629626 h 1807617"/>
                <a:gd name="connsiteX31" fmla="*/ 4809793 w 6960812"/>
                <a:gd name="connsiteY31" fmla="*/ 629461 h 1807617"/>
                <a:gd name="connsiteX32" fmla="*/ 4800357 w 6960812"/>
                <a:gd name="connsiteY32" fmla="*/ 629677 h 1807617"/>
                <a:gd name="connsiteX33" fmla="*/ 4788203 w 6960812"/>
                <a:gd name="connsiteY33" fmla="*/ 629969 h 1807617"/>
                <a:gd name="connsiteX34" fmla="*/ 4770309 w 6960812"/>
                <a:gd name="connsiteY34" fmla="*/ 630935 h 1807617"/>
                <a:gd name="connsiteX35" fmla="*/ 4759730 w 6960812"/>
                <a:gd name="connsiteY35" fmla="*/ 631658 h 1807617"/>
                <a:gd name="connsiteX36" fmla="*/ 4739765 w 6960812"/>
                <a:gd name="connsiteY36" fmla="*/ 633754 h 1807617"/>
                <a:gd name="connsiteX37" fmla="*/ 4731561 w 6960812"/>
                <a:gd name="connsiteY37" fmla="*/ 634719 h 1807617"/>
                <a:gd name="connsiteX38" fmla="*/ 4707292 w 6960812"/>
                <a:gd name="connsiteY38" fmla="*/ 638491 h 1807617"/>
                <a:gd name="connsiteX39" fmla="*/ 4703774 w 6960812"/>
                <a:gd name="connsiteY39" fmla="*/ 639075 h 1807617"/>
                <a:gd name="connsiteX40" fmla="*/ 4619966 w 6960812"/>
                <a:gd name="connsiteY40" fmla="*/ 660932 h 1807617"/>
                <a:gd name="connsiteX41" fmla="*/ 4619662 w 6960812"/>
                <a:gd name="connsiteY41" fmla="*/ 661046 h 1807617"/>
                <a:gd name="connsiteX42" fmla="*/ 4593513 w 6960812"/>
                <a:gd name="connsiteY42" fmla="*/ 670711 h 1807617"/>
                <a:gd name="connsiteX43" fmla="*/ 4591455 w 6960812"/>
                <a:gd name="connsiteY43" fmla="*/ 671549 h 1807617"/>
                <a:gd name="connsiteX44" fmla="*/ 4567567 w 6960812"/>
                <a:gd name="connsiteY44" fmla="*/ 681747 h 1807617"/>
                <a:gd name="connsiteX45" fmla="*/ 4564913 w 6960812"/>
                <a:gd name="connsiteY45" fmla="*/ 682979 h 1807617"/>
                <a:gd name="connsiteX46" fmla="*/ 4542002 w 6960812"/>
                <a:gd name="connsiteY46" fmla="*/ 694091 h 1807617"/>
                <a:gd name="connsiteX47" fmla="*/ 4539601 w 6960812"/>
                <a:gd name="connsiteY47" fmla="*/ 695349 h 1807617"/>
                <a:gd name="connsiteX48" fmla="*/ 4516856 w 6960812"/>
                <a:gd name="connsiteY48" fmla="*/ 707795 h 1807617"/>
                <a:gd name="connsiteX49" fmla="*/ 4515192 w 6960812"/>
                <a:gd name="connsiteY49" fmla="*/ 708760 h 1807617"/>
                <a:gd name="connsiteX50" fmla="*/ 4491964 w 6960812"/>
                <a:gd name="connsiteY50" fmla="*/ 722946 h 1807617"/>
                <a:gd name="connsiteX51" fmla="*/ 4491595 w 6960812"/>
                <a:gd name="connsiteY51" fmla="*/ 723174 h 1807617"/>
                <a:gd name="connsiteX52" fmla="*/ 4421873 w 6960812"/>
                <a:gd name="connsiteY52" fmla="*/ 775612 h 1807617"/>
                <a:gd name="connsiteX53" fmla="*/ 4412678 w 6960812"/>
                <a:gd name="connsiteY53" fmla="*/ 783105 h 1807617"/>
                <a:gd name="connsiteX54" fmla="*/ 4147083 w 6960812"/>
                <a:gd name="connsiteY54" fmla="*/ 813674 h 1807617"/>
                <a:gd name="connsiteX55" fmla="*/ 4147083 w 6960812"/>
                <a:gd name="connsiteY55" fmla="*/ 813674 h 1807617"/>
                <a:gd name="connsiteX56" fmla="*/ 3991991 w 6960812"/>
                <a:gd name="connsiteY56" fmla="*/ 575791 h 1807617"/>
                <a:gd name="connsiteX57" fmla="*/ 3990353 w 6960812"/>
                <a:gd name="connsiteY57" fmla="*/ 542835 h 1807617"/>
                <a:gd name="connsiteX58" fmla="*/ 3820796 w 6960812"/>
                <a:gd name="connsiteY58" fmla="*/ 175056 h 1807617"/>
                <a:gd name="connsiteX59" fmla="*/ 3820516 w 6960812"/>
                <a:gd name="connsiteY59" fmla="*/ 174777 h 1807617"/>
                <a:gd name="connsiteX60" fmla="*/ 3803689 w 6960812"/>
                <a:gd name="connsiteY60" fmla="*/ 158508 h 1807617"/>
                <a:gd name="connsiteX61" fmla="*/ 3801530 w 6960812"/>
                <a:gd name="connsiteY61" fmla="*/ 156464 h 1807617"/>
                <a:gd name="connsiteX62" fmla="*/ 3785833 w 6960812"/>
                <a:gd name="connsiteY62" fmla="*/ 142544 h 1807617"/>
                <a:gd name="connsiteX63" fmla="*/ 3781756 w 6960812"/>
                <a:gd name="connsiteY63" fmla="*/ 139014 h 1807617"/>
                <a:gd name="connsiteX64" fmla="*/ 3767252 w 6960812"/>
                <a:gd name="connsiteY64" fmla="*/ 127228 h 1807617"/>
                <a:gd name="connsiteX65" fmla="*/ 3761220 w 6960812"/>
                <a:gd name="connsiteY65" fmla="*/ 122453 h 1807617"/>
                <a:gd name="connsiteX66" fmla="*/ 3747898 w 6960812"/>
                <a:gd name="connsiteY66" fmla="*/ 112535 h 1807617"/>
                <a:gd name="connsiteX67" fmla="*/ 3740011 w 6960812"/>
                <a:gd name="connsiteY67" fmla="*/ 106820 h 1807617"/>
                <a:gd name="connsiteX68" fmla="*/ 3727781 w 6960812"/>
                <a:gd name="connsiteY68" fmla="*/ 98526 h 1807617"/>
                <a:gd name="connsiteX69" fmla="*/ 3718154 w 6960812"/>
                <a:gd name="connsiteY69" fmla="*/ 92164 h 1807617"/>
                <a:gd name="connsiteX70" fmla="*/ 3706864 w 6960812"/>
                <a:gd name="connsiteY70" fmla="*/ 85204 h 1807617"/>
                <a:gd name="connsiteX71" fmla="*/ 3695714 w 6960812"/>
                <a:gd name="connsiteY71" fmla="*/ 78511 h 1807617"/>
                <a:gd name="connsiteX72" fmla="*/ 3685160 w 6960812"/>
                <a:gd name="connsiteY72" fmla="*/ 72631 h 1807617"/>
                <a:gd name="connsiteX73" fmla="*/ 3672727 w 6960812"/>
                <a:gd name="connsiteY73" fmla="*/ 65900 h 1807617"/>
                <a:gd name="connsiteX74" fmla="*/ 3662681 w 6960812"/>
                <a:gd name="connsiteY74" fmla="*/ 60858 h 1807617"/>
                <a:gd name="connsiteX75" fmla="*/ 3649194 w 6960812"/>
                <a:gd name="connsiteY75" fmla="*/ 54318 h 1807617"/>
                <a:gd name="connsiteX76" fmla="*/ 3639516 w 6960812"/>
                <a:gd name="connsiteY76" fmla="*/ 49987 h 1807617"/>
                <a:gd name="connsiteX77" fmla="*/ 3625191 w 6960812"/>
                <a:gd name="connsiteY77" fmla="*/ 43802 h 1807617"/>
                <a:gd name="connsiteX78" fmla="*/ 3615602 w 6960812"/>
                <a:gd name="connsiteY78" fmla="*/ 40005 h 1807617"/>
                <a:gd name="connsiteX79" fmla="*/ 3600781 w 6960812"/>
                <a:gd name="connsiteY79" fmla="*/ 34392 h 1807617"/>
                <a:gd name="connsiteX80" fmla="*/ 3590926 w 6960812"/>
                <a:gd name="connsiteY80" fmla="*/ 31001 h 1807617"/>
                <a:gd name="connsiteX81" fmla="*/ 3575940 w 6960812"/>
                <a:gd name="connsiteY81" fmla="*/ 26073 h 1807617"/>
                <a:gd name="connsiteX82" fmla="*/ 3565666 w 6960812"/>
                <a:gd name="connsiteY82" fmla="*/ 23051 h 1807617"/>
                <a:gd name="connsiteX83" fmla="*/ 3550718 w 6960812"/>
                <a:gd name="connsiteY83" fmla="*/ 18872 h 1807617"/>
                <a:gd name="connsiteX84" fmla="*/ 3539733 w 6960812"/>
                <a:gd name="connsiteY84" fmla="*/ 16180 h 1807617"/>
                <a:gd name="connsiteX85" fmla="*/ 3525166 w 6960812"/>
                <a:gd name="connsiteY85" fmla="*/ 12827 h 1807617"/>
                <a:gd name="connsiteX86" fmla="*/ 3513279 w 6960812"/>
                <a:gd name="connsiteY86" fmla="*/ 10490 h 1807617"/>
                <a:gd name="connsiteX87" fmla="*/ 3499233 w 6960812"/>
                <a:gd name="connsiteY87" fmla="*/ 7925 h 1807617"/>
                <a:gd name="connsiteX88" fmla="*/ 3486291 w 6960812"/>
                <a:gd name="connsiteY88" fmla="*/ 5994 h 1807617"/>
                <a:gd name="connsiteX89" fmla="*/ 3473020 w 6960812"/>
                <a:gd name="connsiteY89" fmla="*/ 4204 h 1807617"/>
                <a:gd name="connsiteX90" fmla="*/ 3458897 w 6960812"/>
                <a:gd name="connsiteY90" fmla="*/ 2756 h 1807617"/>
                <a:gd name="connsiteX91" fmla="*/ 3450554 w 6960812"/>
                <a:gd name="connsiteY91" fmla="*/ 1892 h 1807617"/>
                <a:gd name="connsiteX92" fmla="*/ 3446959 w 6960812"/>
                <a:gd name="connsiteY92" fmla="*/ 1715 h 1807617"/>
                <a:gd name="connsiteX93" fmla="*/ 3441371 w 6960812"/>
                <a:gd name="connsiteY93" fmla="*/ 1232 h 1807617"/>
                <a:gd name="connsiteX94" fmla="*/ 3427071 w 6960812"/>
                <a:gd name="connsiteY94" fmla="*/ 699 h 1807617"/>
                <a:gd name="connsiteX95" fmla="*/ 3413317 w 6960812"/>
                <a:gd name="connsiteY95" fmla="*/ 191 h 1807617"/>
                <a:gd name="connsiteX96" fmla="*/ 3394877 w 6960812"/>
                <a:gd name="connsiteY96" fmla="*/ 279 h 1807617"/>
                <a:gd name="connsiteX97" fmla="*/ 3380551 w 6960812"/>
                <a:gd name="connsiteY97" fmla="*/ 495 h 1807617"/>
                <a:gd name="connsiteX98" fmla="*/ 3363571 w 6960812"/>
                <a:gd name="connsiteY98" fmla="*/ 1524 h 1807617"/>
                <a:gd name="connsiteX99" fmla="*/ 3348242 w 6960812"/>
                <a:gd name="connsiteY99" fmla="*/ 2578 h 1807617"/>
                <a:gd name="connsiteX100" fmla="*/ 3333765 w 6960812"/>
                <a:gd name="connsiteY100" fmla="*/ 4255 h 1807617"/>
                <a:gd name="connsiteX101" fmla="*/ 3316467 w 6960812"/>
                <a:gd name="connsiteY101" fmla="*/ 6363 h 1807617"/>
                <a:gd name="connsiteX102" fmla="*/ 3309520 w 6960812"/>
                <a:gd name="connsiteY102" fmla="*/ 7569 h 1807617"/>
                <a:gd name="connsiteX103" fmla="*/ 3230120 w 6960812"/>
                <a:gd name="connsiteY103" fmla="*/ 25971 h 1807617"/>
                <a:gd name="connsiteX104" fmla="*/ 3227212 w 6960812"/>
                <a:gd name="connsiteY104" fmla="*/ 26810 h 1807617"/>
                <a:gd name="connsiteX105" fmla="*/ 3203730 w 6960812"/>
                <a:gd name="connsiteY105" fmla="*/ 34823 h 1807617"/>
                <a:gd name="connsiteX106" fmla="*/ 3198332 w 6960812"/>
                <a:gd name="connsiteY106" fmla="*/ 36716 h 1807617"/>
                <a:gd name="connsiteX107" fmla="*/ 3176171 w 6960812"/>
                <a:gd name="connsiteY107" fmla="*/ 45568 h 1807617"/>
                <a:gd name="connsiteX108" fmla="*/ 3170202 w 6960812"/>
                <a:gd name="connsiteY108" fmla="*/ 48019 h 1807617"/>
                <a:gd name="connsiteX109" fmla="*/ 3148726 w 6960812"/>
                <a:gd name="connsiteY109" fmla="*/ 57899 h 1807617"/>
                <a:gd name="connsiteX110" fmla="*/ 3142884 w 6960812"/>
                <a:gd name="connsiteY110" fmla="*/ 60668 h 1807617"/>
                <a:gd name="connsiteX111" fmla="*/ 3121980 w 6960812"/>
                <a:gd name="connsiteY111" fmla="*/ 71590 h 1807617"/>
                <a:gd name="connsiteX112" fmla="*/ 3116341 w 6960812"/>
                <a:gd name="connsiteY112" fmla="*/ 74650 h 1807617"/>
                <a:gd name="connsiteX113" fmla="*/ 3095945 w 6960812"/>
                <a:gd name="connsiteY113" fmla="*/ 86652 h 1807617"/>
                <a:gd name="connsiteX114" fmla="*/ 3090700 w 6960812"/>
                <a:gd name="connsiteY114" fmla="*/ 89865 h 1807617"/>
                <a:gd name="connsiteX115" fmla="*/ 3070685 w 6960812"/>
                <a:gd name="connsiteY115" fmla="*/ 103035 h 1807617"/>
                <a:gd name="connsiteX116" fmla="*/ 3065986 w 6960812"/>
                <a:gd name="connsiteY116" fmla="*/ 106273 h 1807617"/>
                <a:gd name="connsiteX117" fmla="*/ 3046326 w 6960812"/>
                <a:gd name="connsiteY117" fmla="*/ 120662 h 1807617"/>
                <a:gd name="connsiteX118" fmla="*/ 3042250 w 6960812"/>
                <a:gd name="connsiteY118" fmla="*/ 123787 h 1807617"/>
                <a:gd name="connsiteX119" fmla="*/ 3022882 w 6960812"/>
                <a:gd name="connsiteY119" fmla="*/ 139484 h 1807617"/>
                <a:gd name="connsiteX120" fmla="*/ 3019567 w 6960812"/>
                <a:gd name="connsiteY120" fmla="*/ 142329 h 1807617"/>
                <a:gd name="connsiteX121" fmla="*/ 3000429 w 6960812"/>
                <a:gd name="connsiteY121" fmla="*/ 159486 h 1807617"/>
                <a:gd name="connsiteX122" fmla="*/ 2998003 w 6960812"/>
                <a:gd name="connsiteY122" fmla="*/ 161798 h 1807617"/>
                <a:gd name="connsiteX123" fmla="*/ 2979016 w 6960812"/>
                <a:gd name="connsiteY123" fmla="*/ 180581 h 1807617"/>
                <a:gd name="connsiteX124" fmla="*/ 2977632 w 6960812"/>
                <a:gd name="connsiteY124" fmla="*/ 182054 h 1807617"/>
                <a:gd name="connsiteX125" fmla="*/ 2958709 w 6960812"/>
                <a:gd name="connsiteY125" fmla="*/ 202730 h 1807617"/>
                <a:gd name="connsiteX126" fmla="*/ 2958531 w 6960812"/>
                <a:gd name="connsiteY126" fmla="*/ 202946 h 1807617"/>
                <a:gd name="connsiteX127" fmla="*/ 2813955 w 6960812"/>
                <a:gd name="connsiteY127" fmla="*/ 590904 h 1807617"/>
                <a:gd name="connsiteX128" fmla="*/ 2673912 w 6960812"/>
                <a:gd name="connsiteY128" fmla="*/ 807007 h 1807617"/>
                <a:gd name="connsiteX129" fmla="*/ 2642620 w 6960812"/>
                <a:gd name="connsiteY129" fmla="*/ 821015 h 1807617"/>
                <a:gd name="connsiteX130" fmla="*/ 2393129 w 6960812"/>
                <a:gd name="connsiteY130" fmla="*/ 783804 h 1807617"/>
                <a:gd name="connsiteX131" fmla="*/ 1996064 w 6960812"/>
                <a:gd name="connsiteY131" fmla="*/ 629461 h 1807617"/>
                <a:gd name="connsiteX132" fmla="*/ 1608144 w 6960812"/>
                <a:gd name="connsiteY132" fmla="*/ 775612 h 1807617"/>
                <a:gd name="connsiteX133" fmla="*/ 1338333 w 6960812"/>
                <a:gd name="connsiteY133" fmla="*/ 815998 h 1807617"/>
                <a:gd name="connsiteX134" fmla="*/ 1333977 w 6960812"/>
                <a:gd name="connsiteY134" fmla="*/ 814055 h 1807617"/>
                <a:gd name="connsiteX135" fmla="*/ 1178034 w 6960812"/>
                <a:gd name="connsiteY135" fmla="*/ 575817 h 1807617"/>
                <a:gd name="connsiteX136" fmla="*/ 1176662 w 6960812"/>
                <a:gd name="connsiteY136" fmla="*/ 546403 h 1807617"/>
                <a:gd name="connsiteX137" fmla="*/ 636825 w 6960812"/>
                <a:gd name="connsiteY137" fmla="*/ 1892 h 1807617"/>
                <a:gd name="connsiteX138" fmla="*/ 1916 w 6960812"/>
                <a:gd name="connsiteY138" fmla="*/ 637132 h 1807617"/>
                <a:gd name="connsiteX139" fmla="*/ 544929 w 6960812"/>
                <a:gd name="connsiteY139" fmla="*/ 1176576 h 1807617"/>
                <a:gd name="connsiteX140" fmla="*/ 975203 w 6960812"/>
                <a:gd name="connsiteY140" fmla="*/ 1033612 h 1807617"/>
                <a:gd name="connsiteX141" fmla="*/ 1252037 w 6960812"/>
                <a:gd name="connsiteY141" fmla="*/ 993976 h 1807617"/>
                <a:gd name="connsiteX142" fmla="*/ 1407141 w 6960812"/>
                <a:gd name="connsiteY142" fmla="*/ 1231846 h 1807617"/>
                <a:gd name="connsiteX143" fmla="*/ 1411688 w 6960812"/>
                <a:gd name="connsiteY143" fmla="*/ 1293733 h 1807617"/>
                <a:gd name="connsiteX144" fmla="*/ 1928386 w 6960812"/>
                <a:gd name="connsiteY144" fmla="*/ 1803815 h 1807617"/>
                <a:gd name="connsiteX145" fmla="*/ 2585152 w 6960812"/>
                <a:gd name="connsiteY145" fmla="*/ 1218537 h 1807617"/>
                <a:gd name="connsiteX146" fmla="*/ 2585152 w 6960812"/>
                <a:gd name="connsiteY146" fmla="*/ 1217013 h 1807617"/>
                <a:gd name="connsiteX147" fmla="*/ 2725207 w 6960812"/>
                <a:gd name="connsiteY147" fmla="*/ 1000643 h 1807617"/>
                <a:gd name="connsiteX148" fmla="*/ 2756500 w 6960812"/>
                <a:gd name="connsiteY148" fmla="*/ 986648 h 1807617"/>
                <a:gd name="connsiteX149" fmla="*/ 3005991 w 6960812"/>
                <a:gd name="connsiteY149" fmla="*/ 1023846 h 1807617"/>
                <a:gd name="connsiteX150" fmla="*/ 3154695 w 6960812"/>
                <a:gd name="connsiteY150" fmla="*/ 1123096 h 1807617"/>
                <a:gd name="connsiteX151" fmla="*/ 3156448 w 6960812"/>
                <a:gd name="connsiteY151" fmla="*/ 1123922 h 1807617"/>
                <a:gd name="connsiteX152" fmla="*/ 3174913 w 6960812"/>
                <a:gd name="connsiteY152" fmla="*/ 1132037 h 1807617"/>
                <a:gd name="connsiteX153" fmla="*/ 3181771 w 6960812"/>
                <a:gd name="connsiteY153" fmla="*/ 1134945 h 1807617"/>
                <a:gd name="connsiteX154" fmla="*/ 3196491 w 6960812"/>
                <a:gd name="connsiteY154" fmla="*/ 1140648 h 1807617"/>
                <a:gd name="connsiteX155" fmla="*/ 3207819 w 6960812"/>
                <a:gd name="connsiteY155" fmla="*/ 1144852 h 1807617"/>
                <a:gd name="connsiteX156" fmla="*/ 3219312 w 6960812"/>
                <a:gd name="connsiteY156" fmla="*/ 1148712 h 1807617"/>
                <a:gd name="connsiteX157" fmla="*/ 3234337 w 6960812"/>
                <a:gd name="connsiteY157" fmla="*/ 1153487 h 1807617"/>
                <a:gd name="connsiteX158" fmla="*/ 3243354 w 6960812"/>
                <a:gd name="connsiteY158" fmla="*/ 1156078 h 1807617"/>
                <a:gd name="connsiteX159" fmla="*/ 3261260 w 6960812"/>
                <a:gd name="connsiteY159" fmla="*/ 1160866 h 1807617"/>
                <a:gd name="connsiteX160" fmla="*/ 3268474 w 6960812"/>
                <a:gd name="connsiteY160" fmla="*/ 1162593 h 1807617"/>
                <a:gd name="connsiteX161" fmla="*/ 3288311 w 6960812"/>
                <a:gd name="connsiteY161" fmla="*/ 1166911 h 1807617"/>
                <a:gd name="connsiteX162" fmla="*/ 3294750 w 6960812"/>
                <a:gd name="connsiteY162" fmla="*/ 1168143 h 1807617"/>
                <a:gd name="connsiteX163" fmla="*/ 3315324 w 6960812"/>
                <a:gd name="connsiteY163" fmla="*/ 1171598 h 1807617"/>
                <a:gd name="connsiteX164" fmla="*/ 3322081 w 6960812"/>
                <a:gd name="connsiteY164" fmla="*/ 1172563 h 1807617"/>
                <a:gd name="connsiteX165" fmla="*/ 3341931 w 6960812"/>
                <a:gd name="connsiteY165" fmla="*/ 1174950 h 1807617"/>
                <a:gd name="connsiteX166" fmla="*/ 3350592 w 6960812"/>
                <a:gd name="connsiteY166" fmla="*/ 1175789 h 1807617"/>
                <a:gd name="connsiteX167" fmla="*/ 3358656 w 6960812"/>
                <a:gd name="connsiteY167" fmla="*/ 1176576 h 1807617"/>
                <a:gd name="connsiteX168" fmla="*/ 3367039 w 6960812"/>
                <a:gd name="connsiteY168" fmla="*/ 1176970 h 1807617"/>
                <a:gd name="connsiteX169" fmla="*/ 3382050 w 6960812"/>
                <a:gd name="connsiteY169" fmla="*/ 1177694 h 1807617"/>
                <a:gd name="connsiteX170" fmla="*/ 3395931 w 6960812"/>
                <a:gd name="connsiteY170" fmla="*/ 1178024 h 1807617"/>
                <a:gd name="connsiteX171" fmla="*/ 3403043 w 6960812"/>
                <a:gd name="connsiteY171" fmla="*/ 1178201 h 1807617"/>
                <a:gd name="connsiteX172" fmla="*/ 3412644 w 6960812"/>
                <a:gd name="connsiteY172" fmla="*/ 1177973 h 1807617"/>
                <a:gd name="connsiteX173" fmla="*/ 3424366 w 6960812"/>
                <a:gd name="connsiteY173" fmla="*/ 1177694 h 1807617"/>
                <a:gd name="connsiteX174" fmla="*/ 3442654 w 6960812"/>
                <a:gd name="connsiteY174" fmla="*/ 1176716 h 1807617"/>
                <a:gd name="connsiteX175" fmla="*/ 3452751 w 6960812"/>
                <a:gd name="connsiteY175" fmla="*/ 1176030 h 1807617"/>
                <a:gd name="connsiteX176" fmla="*/ 3473591 w 6960812"/>
                <a:gd name="connsiteY176" fmla="*/ 1173845 h 1807617"/>
                <a:gd name="connsiteX177" fmla="*/ 3480805 w 6960812"/>
                <a:gd name="connsiteY177" fmla="*/ 1173007 h 1807617"/>
                <a:gd name="connsiteX178" fmla="*/ 3565082 w 6960812"/>
                <a:gd name="connsiteY178" fmla="*/ 1155456 h 1807617"/>
                <a:gd name="connsiteX179" fmla="*/ 3566415 w 6960812"/>
                <a:gd name="connsiteY179" fmla="*/ 1155049 h 1807617"/>
                <a:gd name="connsiteX180" fmla="*/ 3591968 w 6960812"/>
                <a:gd name="connsiteY180" fmla="*/ 1147010 h 1807617"/>
                <a:gd name="connsiteX181" fmla="*/ 3595231 w 6960812"/>
                <a:gd name="connsiteY181" fmla="*/ 1145855 h 1807617"/>
                <a:gd name="connsiteX182" fmla="*/ 3618472 w 6960812"/>
                <a:gd name="connsiteY182" fmla="*/ 1137270 h 1807617"/>
                <a:gd name="connsiteX183" fmla="*/ 3622143 w 6960812"/>
                <a:gd name="connsiteY183" fmla="*/ 1135784 h 1807617"/>
                <a:gd name="connsiteX184" fmla="*/ 3644635 w 6960812"/>
                <a:gd name="connsiteY184" fmla="*/ 1126195 h 1807617"/>
                <a:gd name="connsiteX185" fmla="*/ 3647949 w 6960812"/>
                <a:gd name="connsiteY185" fmla="*/ 1124671 h 1807617"/>
                <a:gd name="connsiteX186" fmla="*/ 3670631 w 6960812"/>
                <a:gd name="connsiteY186" fmla="*/ 1113673 h 1807617"/>
                <a:gd name="connsiteX187" fmla="*/ 3672841 w 6960812"/>
                <a:gd name="connsiteY187" fmla="*/ 1112530 h 1807617"/>
                <a:gd name="connsiteX188" fmla="*/ 3696793 w 6960812"/>
                <a:gd name="connsiteY188" fmla="*/ 1099424 h 1807617"/>
                <a:gd name="connsiteX189" fmla="*/ 3696933 w 6960812"/>
                <a:gd name="connsiteY189" fmla="*/ 1099360 h 1807617"/>
                <a:gd name="connsiteX190" fmla="*/ 3786671 w 6960812"/>
                <a:gd name="connsiteY190" fmla="*/ 1035771 h 1807617"/>
                <a:gd name="connsiteX191" fmla="*/ 4024719 w 6960812"/>
                <a:gd name="connsiteY191" fmla="*/ 979676 h 1807617"/>
                <a:gd name="connsiteX192" fmla="*/ 4065765 w 6960812"/>
                <a:gd name="connsiteY192" fmla="*/ 993976 h 1807617"/>
                <a:gd name="connsiteX193" fmla="*/ 4220870 w 6960812"/>
                <a:gd name="connsiteY193" fmla="*/ 1231846 h 1807617"/>
                <a:gd name="connsiteX194" fmla="*/ 4225404 w 6960812"/>
                <a:gd name="connsiteY194" fmla="*/ 1293733 h 1807617"/>
                <a:gd name="connsiteX195" fmla="*/ 4227931 w 6960812"/>
                <a:gd name="connsiteY195" fmla="*/ 1308694 h 1807617"/>
                <a:gd name="connsiteX196" fmla="*/ 4230827 w 6960812"/>
                <a:gd name="connsiteY196" fmla="*/ 1325813 h 1807617"/>
                <a:gd name="connsiteX197" fmla="*/ 4239882 w 6960812"/>
                <a:gd name="connsiteY197" fmla="*/ 1366733 h 1807617"/>
                <a:gd name="connsiteX198" fmla="*/ 4240961 w 6960812"/>
                <a:gd name="connsiteY198" fmla="*/ 1370860 h 1807617"/>
                <a:gd name="connsiteX199" fmla="*/ 4582070 w 6960812"/>
                <a:gd name="connsiteY199" fmla="*/ 1761549 h 1807617"/>
                <a:gd name="connsiteX200" fmla="*/ 4584470 w 6960812"/>
                <a:gd name="connsiteY200" fmla="*/ 1762578 h 1807617"/>
                <a:gd name="connsiteX201" fmla="*/ 4611419 w 6960812"/>
                <a:gd name="connsiteY201" fmla="*/ 1773017 h 1807617"/>
                <a:gd name="connsiteX202" fmla="*/ 4634699 w 6960812"/>
                <a:gd name="connsiteY202" fmla="*/ 1780917 h 1807617"/>
                <a:gd name="connsiteX203" fmla="*/ 4653952 w 6960812"/>
                <a:gd name="connsiteY203" fmla="*/ 1786568 h 1807617"/>
                <a:gd name="connsiteX204" fmla="*/ 4686311 w 6960812"/>
                <a:gd name="connsiteY204" fmla="*/ 1794531 h 1807617"/>
                <a:gd name="connsiteX205" fmla="*/ 4700281 w 6960812"/>
                <a:gd name="connsiteY205" fmla="*/ 1797287 h 1807617"/>
                <a:gd name="connsiteX206" fmla="*/ 4739093 w 6960812"/>
                <a:gd name="connsiteY206" fmla="*/ 1803345 h 1807617"/>
                <a:gd name="connsiteX207" fmla="*/ 4742115 w 6960812"/>
                <a:gd name="connsiteY207" fmla="*/ 1803815 h 1807617"/>
                <a:gd name="connsiteX208" fmla="*/ 4751158 w 6960812"/>
                <a:gd name="connsiteY208" fmla="*/ 1804589 h 1807617"/>
                <a:gd name="connsiteX209" fmla="*/ 4762206 w 6960812"/>
                <a:gd name="connsiteY209" fmla="*/ 1805720 h 1807617"/>
                <a:gd name="connsiteX210" fmla="*/ 4768138 w 6960812"/>
                <a:gd name="connsiteY210" fmla="*/ 1806025 h 1807617"/>
                <a:gd name="connsiteX211" fmla="*/ 4786412 w 6960812"/>
                <a:gd name="connsiteY211" fmla="*/ 1806964 h 1807617"/>
                <a:gd name="connsiteX212" fmla="*/ 4801817 w 6960812"/>
                <a:gd name="connsiteY212" fmla="*/ 1807422 h 1807617"/>
                <a:gd name="connsiteX213" fmla="*/ 4818937 w 6960812"/>
                <a:gd name="connsiteY213" fmla="*/ 1807358 h 1807617"/>
                <a:gd name="connsiteX214" fmla="*/ 4835028 w 6960812"/>
                <a:gd name="connsiteY214" fmla="*/ 1806964 h 1807617"/>
                <a:gd name="connsiteX215" fmla="*/ 4850903 w 6960812"/>
                <a:gd name="connsiteY215" fmla="*/ 1806012 h 1807617"/>
                <a:gd name="connsiteX216" fmla="*/ 4867807 w 6960812"/>
                <a:gd name="connsiteY216" fmla="*/ 1804691 h 1807617"/>
                <a:gd name="connsiteX217" fmla="*/ 4882221 w 6960812"/>
                <a:gd name="connsiteY217" fmla="*/ 1803002 h 1807617"/>
                <a:gd name="connsiteX218" fmla="*/ 4900039 w 6960812"/>
                <a:gd name="connsiteY218" fmla="*/ 1800627 h 1807617"/>
                <a:gd name="connsiteX219" fmla="*/ 4912942 w 6960812"/>
                <a:gd name="connsiteY219" fmla="*/ 1798405 h 1807617"/>
                <a:gd name="connsiteX220" fmla="*/ 4931687 w 6960812"/>
                <a:gd name="connsiteY220" fmla="*/ 1794861 h 1807617"/>
                <a:gd name="connsiteX221" fmla="*/ 4942902 w 6960812"/>
                <a:gd name="connsiteY221" fmla="*/ 1792283 h 1807617"/>
                <a:gd name="connsiteX222" fmla="*/ 4962714 w 6960812"/>
                <a:gd name="connsiteY222" fmla="*/ 1787432 h 1807617"/>
                <a:gd name="connsiteX223" fmla="*/ 4972035 w 6960812"/>
                <a:gd name="connsiteY223" fmla="*/ 1784739 h 1807617"/>
                <a:gd name="connsiteX224" fmla="*/ 4993053 w 6960812"/>
                <a:gd name="connsiteY224" fmla="*/ 1778402 h 1807617"/>
                <a:gd name="connsiteX225" fmla="*/ 5000229 w 6960812"/>
                <a:gd name="connsiteY225" fmla="*/ 1775900 h 1807617"/>
                <a:gd name="connsiteX226" fmla="*/ 5022683 w 6960812"/>
                <a:gd name="connsiteY226" fmla="*/ 1767810 h 1807617"/>
                <a:gd name="connsiteX227" fmla="*/ 5027242 w 6960812"/>
                <a:gd name="connsiteY227" fmla="*/ 1765931 h 1807617"/>
                <a:gd name="connsiteX228" fmla="*/ 5051537 w 6960812"/>
                <a:gd name="connsiteY228" fmla="*/ 1755707 h 1807617"/>
                <a:gd name="connsiteX229" fmla="*/ 5052870 w 6960812"/>
                <a:gd name="connsiteY229" fmla="*/ 1755072 h 1807617"/>
                <a:gd name="connsiteX230" fmla="*/ 5398894 w 6960812"/>
                <a:gd name="connsiteY230" fmla="*/ 1216708 h 1807617"/>
                <a:gd name="connsiteX231" fmla="*/ 5538936 w 6960812"/>
                <a:gd name="connsiteY231" fmla="*/ 1000643 h 1807617"/>
                <a:gd name="connsiteX232" fmla="*/ 5570229 w 6960812"/>
                <a:gd name="connsiteY232" fmla="*/ 986648 h 1807617"/>
                <a:gd name="connsiteX233" fmla="*/ 5819707 w 6960812"/>
                <a:gd name="connsiteY233" fmla="*/ 1023846 h 1807617"/>
                <a:gd name="connsiteX234" fmla="*/ 6216772 w 6960812"/>
                <a:gd name="connsiteY234" fmla="*/ 1178201 h 1807617"/>
                <a:gd name="connsiteX235" fmla="*/ 6600400 w 6960812"/>
                <a:gd name="connsiteY235" fmla="*/ 1035771 h 1807617"/>
                <a:gd name="connsiteX236" fmla="*/ 6879723 w 6960812"/>
                <a:gd name="connsiteY236" fmla="*/ 993976 h 1807617"/>
                <a:gd name="connsiteX237" fmla="*/ 6879735 w 6960812"/>
                <a:gd name="connsiteY237" fmla="*/ 993989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879723 w 6960812"/>
                <a:gd name="connsiteY235" fmla="*/ 993976 h 1807617"/>
                <a:gd name="connsiteX236" fmla="*/ 6879735 w 6960812"/>
                <a:gd name="connsiteY236" fmla="*/ 993989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879723 w 6960812"/>
                <a:gd name="connsiteY235" fmla="*/ 993976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879723 w 6960812"/>
                <a:gd name="connsiteY235" fmla="*/ 993976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860671 w 6960812"/>
                <a:gd name="connsiteY235" fmla="*/ 866476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860671 w 6960812"/>
                <a:gd name="connsiteY235" fmla="*/ 866476 h 1807617"/>
                <a:gd name="connsiteX0" fmla="*/ 6960812 w 6960812"/>
                <a:gd name="connsiteY0" fmla="*/ 813674 h 1807617"/>
                <a:gd name="connsiteX1" fmla="*/ 6805720 w 6960812"/>
                <a:gd name="connsiteY1" fmla="*/ 575791 h 1807617"/>
                <a:gd name="connsiteX2" fmla="*/ 6804082 w 6960812"/>
                <a:gd name="connsiteY2" fmla="*/ 542835 h 1807617"/>
                <a:gd name="connsiteX3" fmla="*/ 6255113 w 6960812"/>
                <a:gd name="connsiteY3" fmla="*/ 1232 h 1807617"/>
                <a:gd name="connsiteX4" fmla="*/ 5627684 w 6960812"/>
                <a:gd name="connsiteY4" fmla="*/ 589113 h 1807617"/>
                <a:gd name="connsiteX5" fmla="*/ 5627684 w 6960812"/>
                <a:gd name="connsiteY5" fmla="*/ 590625 h 1807617"/>
                <a:gd name="connsiteX6" fmla="*/ 5487641 w 6960812"/>
                <a:gd name="connsiteY6" fmla="*/ 807007 h 1807617"/>
                <a:gd name="connsiteX7" fmla="*/ 5456349 w 6960812"/>
                <a:gd name="connsiteY7" fmla="*/ 821015 h 1807617"/>
                <a:gd name="connsiteX8" fmla="*/ 5206871 w 6960812"/>
                <a:gd name="connsiteY8" fmla="*/ 783804 h 1807617"/>
                <a:gd name="connsiteX9" fmla="*/ 5058065 w 6960812"/>
                <a:gd name="connsiteY9" fmla="*/ 684516 h 1807617"/>
                <a:gd name="connsiteX10" fmla="*/ 5056351 w 6960812"/>
                <a:gd name="connsiteY10" fmla="*/ 683703 h 1807617"/>
                <a:gd name="connsiteX11" fmla="*/ 5037973 w 6960812"/>
                <a:gd name="connsiteY11" fmla="*/ 675626 h 1807617"/>
                <a:gd name="connsiteX12" fmla="*/ 5030976 w 6960812"/>
                <a:gd name="connsiteY12" fmla="*/ 672667 h 1807617"/>
                <a:gd name="connsiteX13" fmla="*/ 5016396 w 6960812"/>
                <a:gd name="connsiteY13" fmla="*/ 667028 h 1807617"/>
                <a:gd name="connsiteX14" fmla="*/ 5004979 w 6960812"/>
                <a:gd name="connsiteY14" fmla="*/ 662799 h 1807617"/>
                <a:gd name="connsiteX15" fmla="*/ 4993549 w 6960812"/>
                <a:gd name="connsiteY15" fmla="*/ 658951 h 1807617"/>
                <a:gd name="connsiteX16" fmla="*/ 4978436 w 6960812"/>
                <a:gd name="connsiteY16" fmla="*/ 654137 h 1807617"/>
                <a:gd name="connsiteX17" fmla="*/ 4969546 w 6960812"/>
                <a:gd name="connsiteY17" fmla="*/ 651585 h 1807617"/>
                <a:gd name="connsiteX18" fmla="*/ 4951525 w 6960812"/>
                <a:gd name="connsiteY18" fmla="*/ 646771 h 1807617"/>
                <a:gd name="connsiteX19" fmla="*/ 4944413 w 6960812"/>
                <a:gd name="connsiteY19" fmla="*/ 645070 h 1807617"/>
                <a:gd name="connsiteX20" fmla="*/ 4924474 w 6960812"/>
                <a:gd name="connsiteY20" fmla="*/ 640726 h 1807617"/>
                <a:gd name="connsiteX21" fmla="*/ 4918111 w 6960812"/>
                <a:gd name="connsiteY21" fmla="*/ 639520 h 1807617"/>
                <a:gd name="connsiteX22" fmla="*/ 4897512 w 6960812"/>
                <a:gd name="connsiteY22" fmla="*/ 636053 h 1807617"/>
                <a:gd name="connsiteX23" fmla="*/ 4890730 w 6960812"/>
                <a:gd name="connsiteY23" fmla="*/ 635075 h 1807617"/>
                <a:gd name="connsiteX24" fmla="*/ 4870867 w 6960812"/>
                <a:gd name="connsiteY24" fmla="*/ 632687 h 1807617"/>
                <a:gd name="connsiteX25" fmla="*/ 4862269 w 6960812"/>
                <a:gd name="connsiteY25" fmla="*/ 631862 h 1807617"/>
                <a:gd name="connsiteX26" fmla="*/ 4854129 w 6960812"/>
                <a:gd name="connsiteY26" fmla="*/ 631074 h 1807617"/>
                <a:gd name="connsiteX27" fmla="*/ 4845734 w 6960812"/>
                <a:gd name="connsiteY27" fmla="*/ 630668 h 1807617"/>
                <a:gd name="connsiteX28" fmla="*/ 4830811 w 6960812"/>
                <a:gd name="connsiteY28" fmla="*/ 629969 h 1807617"/>
                <a:gd name="connsiteX29" fmla="*/ 4816854 w 6960812"/>
                <a:gd name="connsiteY29" fmla="*/ 629626 h 1807617"/>
                <a:gd name="connsiteX30" fmla="*/ 4809793 w 6960812"/>
                <a:gd name="connsiteY30" fmla="*/ 629461 h 1807617"/>
                <a:gd name="connsiteX31" fmla="*/ 4800357 w 6960812"/>
                <a:gd name="connsiteY31" fmla="*/ 629677 h 1807617"/>
                <a:gd name="connsiteX32" fmla="*/ 4788203 w 6960812"/>
                <a:gd name="connsiteY32" fmla="*/ 629969 h 1807617"/>
                <a:gd name="connsiteX33" fmla="*/ 4770309 w 6960812"/>
                <a:gd name="connsiteY33" fmla="*/ 630935 h 1807617"/>
                <a:gd name="connsiteX34" fmla="*/ 4759730 w 6960812"/>
                <a:gd name="connsiteY34" fmla="*/ 631658 h 1807617"/>
                <a:gd name="connsiteX35" fmla="*/ 4739765 w 6960812"/>
                <a:gd name="connsiteY35" fmla="*/ 633754 h 1807617"/>
                <a:gd name="connsiteX36" fmla="*/ 4731561 w 6960812"/>
                <a:gd name="connsiteY36" fmla="*/ 634719 h 1807617"/>
                <a:gd name="connsiteX37" fmla="*/ 4707292 w 6960812"/>
                <a:gd name="connsiteY37" fmla="*/ 638491 h 1807617"/>
                <a:gd name="connsiteX38" fmla="*/ 4703774 w 6960812"/>
                <a:gd name="connsiteY38" fmla="*/ 639075 h 1807617"/>
                <a:gd name="connsiteX39" fmla="*/ 4619966 w 6960812"/>
                <a:gd name="connsiteY39" fmla="*/ 660932 h 1807617"/>
                <a:gd name="connsiteX40" fmla="*/ 4619662 w 6960812"/>
                <a:gd name="connsiteY40" fmla="*/ 661046 h 1807617"/>
                <a:gd name="connsiteX41" fmla="*/ 4593513 w 6960812"/>
                <a:gd name="connsiteY41" fmla="*/ 670711 h 1807617"/>
                <a:gd name="connsiteX42" fmla="*/ 4591455 w 6960812"/>
                <a:gd name="connsiteY42" fmla="*/ 671549 h 1807617"/>
                <a:gd name="connsiteX43" fmla="*/ 4567567 w 6960812"/>
                <a:gd name="connsiteY43" fmla="*/ 681747 h 1807617"/>
                <a:gd name="connsiteX44" fmla="*/ 4564913 w 6960812"/>
                <a:gd name="connsiteY44" fmla="*/ 682979 h 1807617"/>
                <a:gd name="connsiteX45" fmla="*/ 4542002 w 6960812"/>
                <a:gd name="connsiteY45" fmla="*/ 694091 h 1807617"/>
                <a:gd name="connsiteX46" fmla="*/ 4539601 w 6960812"/>
                <a:gd name="connsiteY46" fmla="*/ 695349 h 1807617"/>
                <a:gd name="connsiteX47" fmla="*/ 4516856 w 6960812"/>
                <a:gd name="connsiteY47" fmla="*/ 707795 h 1807617"/>
                <a:gd name="connsiteX48" fmla="*/ 4515192 w 6960812"/>
                <a:gd name="connsiteY48" fmla="*/ 708760 h 1807617"/>
                <a:gd name="connsiteX49" fmla="*/ 4491964 w 6960812"/>
                <a:gd name="connsiteY49" fmla="*/ 722946 h 1807617"/>
                <a:gd name="connsiteX50" fmla="*/ 4491595 w 6960812"/>
                <a:gd name="connsiteY50" fmla="*/ 723174 h 1807617"/>
                <a:gd name="connsiteX51" fmla="*/ 4421873 w 6960812"/>
                <a:gd name="connsiteY51" fmla="*/ 775612 h 1807617"/>
                <a:gd name="connsiteX52" fmla="*/ 4412678 w 6960812"/>
                <a:gd name="connsiteY52" fmla="*/ 783105 h 1807617"/>
                <a:gd name="connsiteX53" fmla="*/ 4147083 w 6960812"/>
                <a:gd name="connsiteY53" fmla="*/ 813674 h 1807617"/>
                <a:gd name="connsiteX54" fmla="*/ 4147083 w 6960812"/>
                <a:gd name="connsiteY54" fmla="*/ 813674 h 1807617"/>
                <a:gd name="connsiteX55" fmla="*/ 3991991 w 6960812"/>
                <a:gd name="connsiteY55" fmla="*/ 575791 h 1807617"/>
                <a:gd name="connsiteX56" fmla="*/ 3990353 w 6960812"/>
                <a:gd name="connsiteY56" fmla="*/ 542835 h 1807617"/>
                <a:gd name="connsiteX57" fmla="*/ 3820796 w 6960812"/>
                <a:gd name="connsiteY57" fmla="*/ 175056 h 1807617"/>
                <a:gd name="connsiteX58" fmla="*/ 3820516 w 6960812"/>
                <a:gd name="connsiteY58" fmla="*/ 174777 h 1807617"/>
                <a:gd name="connsiteX59" fmla="*/ 3803689 w 6960812"/>
                <a:gd name="connsiteY59" fmla="*/ 158508 h 1807617"/>
                <a:gd name="connsiteX60" fmla="*/ 3801530 w 6960812"/>
                <a:gd name="connsiteY60" fmla="*/ 156464 h 1807617"/>
                <a:gd name="connsiteX61" fmla="*/ 3785833 w 6960812"/>
                <a:gd name="connsiteY61" fmla="*/ 142544 h 1807617"/>
                <a:gd name="connsiteX62" fmla="*/ 3781756 w 6960812"/>
                <a:gd name="connsiteY62" fmla="*/ 139014 h 1807617"/>
                <a:gd name="connsiteX63" fmla="*/ 3767252 w 6960812"/>
                <a:gd name="connsiteY63" fmla="*/ 127228 h 1807617"/>
                <a:gd name="connsiteX64" fmla="*/ 3761220 w 6960812"/>
                <a:gd name="connsiteY64" fmla="*/ 122453 h 1807617"/>
                <a:gd name="connsiteX65" fmla="*/ 3747898 w 6960812"/>
                <a:gd name="connsiteY65" fmla="*/ 112535 h 1807617"/>
                <a:gd name="connsiteX66" fmla="*/ 3740011 w 6960812"/>
                <a:gd name="connsiteY66" fmla="*/ 106820 h 1807617"/>
                <a:gd name="connsiteX67" fmla="*/ 3727781 w 6960812"/>
                <a:gd name="connsiteY67" fmla="*/ 98526 h 1807617"/>
                <a:gd name="connsiteX68" fmla="*/ 3718154 w 6960812"/>
                <a:gd name="connsiteY68" fmla="*/ 92164 h 1807617"/>
                <a:gd name="connsiteX69" fmla="*/ 3706864 w 6960812"/>
                <a:gd name="connsiteY69" fmla="*/ 85204 h 1807617"/>
                <a:gd name="connsiteX70" fmla="*/ 3695714 w 6960812"/>
                <a:gd name="connsiteY70" fmla="*/ 78511 h 1807617"/>
                <a:gd name="connsiteX71" fmla="*/ 3685160 w 6960812"/>
                <a:gd name="connsiteY71" fmla="*/ 72631 h 1807617"/>
                <a:gd name="connsiteX72" fmla="*/ 3672727 w 6960812"/>
                <a:gd name="connsiteY72" fmla="*/ 65900 h 1807617"/>
                <a:gd name="connsiteX73" fmla="*/ 3662681 w 6960812"/>
                <a:gd name="connsiteY73" fmla="*/ 60858 h 1807617"/>
                <a:gd name="connsiteX74" fmla="*/ 3649194 w 6960812"/>
                <a:gd name="connsiteY74" fmla="*/ 54318 h 1807617"/>
                <a:gd name="connsiteX75" fmla="*/ 3639516 w 6960812"/>
                <a:gd name="connsiteY75" fmla="*/ 49987 h 1807617"/>
                <a:gd name="connsiteX76" fmla="*/ 3625191 w 6960812"/>
                <a:gd name="connsiteY76" fmla="*/ 43802 h 1807617"/>
                <a:gd name="connsiteX77" fmla="*/ 3615602 w 6960812"/>
                <a:gd name="connsiteY77" fmla="*/ 40005 h 1807617"/>
                <a:gd name="connsiteX78" fmla="*/ 3600781 w 6960812"/>
                <a:gd name="connsiteY78" fmla="*/ 34392 h 1807617"/>
                <a:gd name="connsiteX79" fmla="*/ 3590926 w 6960812"/>
                <a:gd name="connsiteY79" fmla="*/ 31001 h 1807617"/>
                <a:gd name="connsiteX80" fmla="*/ 3575940 w 6960812"/>
                <a:gd name="connsiteY80" fmla="*/ 26073 h 1807617"/>
                <a:gd name="connsiteX81" fmla="*/ 3565666 w 6960812"/>
                <a:gd name="connsiteY81" fmla="*/ 23051 h 1807617"/>
                <a:gd name="connsiteX82" fmla="*/ 3550718 w 6960812"/>
                <a:gd name="connsiteY82" fmla="*/ 18872 h 1807617"/>
                <a:gd name="connsiteX83" fmla="*/ 3539733 w 6960812"/>
                <a:gd name="connsiteY83" fmla="*/ 16180 h 1807617"/>
                <a:gd name="connsiteX84" fmla="*/ 3525166 w 6960812"/>
                <a:gd name="connsiteY84" fmla="*/ 12827 h 1807617"/>
                <a:gd name="connsiteX85" fmla="*/ 3513279 w 6960812"/>
                <a:gd name="connsiteY85" fmla="*/ 10490 h 1807617"/>
                <a:gd name="connsiteX86" fmla="*/ 3499233 w 6960812"/>
                <a:gd name="connsiteY86" fmla="*/ 7925 h 1807617"/>
                <a:gd name="connsiteX87" fmla="*/ 3486291 w 6960812"/>
                <a:gd name="connsiteY87" fmla="*/ 5994 h 1807617"/>
                <a:gd name="connsiteX88" fmla="*/ 3473020 w 6960812"/>
                <a:gd name="connsiteY88" fmla="*/ 4204 h 1807617"/>
                <a:gd name="connsiteX89" fmla="*/ 3458897 w 6960812"/>
                <a:gd name="connsiteY89" fmla="*/ 2756 h 1807617"/>
                <a:gd name="connsiteX90" fmla="*/ 3450554 w 6960812"/>
                <a:gd name="connsiteY90" fmla="*/ 1892 h 1807617"/>
                <a:gd name="connsiteX91" fmla="*/ 3446959 w 6960812"/>
                <a:gd name="connsiteY91" fmla="*/ 1715 h 1807617"/>
                <a:gd name="connsiteX92" fmla="*/ 3441371 w 6960812"/>
                <a:gd name="connsiteY92" fmla="*/ 1232 h 1807617"/>
                <a:gd name="connsiteX93" fmla="*/ 3427071 w 6960812"/>
                <a:gd name="connsiteY93" fmla="*/ 699 h 1807617"/>
                <a:gd name="connsiteX94" fmla="*/ 3413317 w 6960812"/>
                <a:gd name="connsiteY94" fmla="*/ 191 h 1807617"/>
                <a:gd name="connsiteX95" fmla="*/ 3394877 w 6960812"/>
                <a:gd name="connsiteY95" fmla="*/ 279 h 1807617"/>
                <a:gd name="connsiteX96" fmla="*/ 3380551 w 6960812"/>
                <a:gd name="connsiteY96" fmla="*/ 495 h 1807617"/>
                <a:gd name="connsiteX97" fmla="*/ 3363571 w 6960812"/>
                <a:gd name="connsiteY97" fmla="*/ 1524 h 1807617"/>
                <a:gd name="connsiteX98" fmla="*/ 3348242 w 6960812"/>
                <a:gd name="connsiteY98" fmla="*/ 2578 h 1807617"/>
                <a:gd name="connsiteX99" fmla="*/ 3333765 w 6960812"/>
                <a:gd name="connsiteY99" fmla="*/ 4255 h 1807617"/>
                <a:gd name="connsiteX100" fmla="*/ 3316467 w 6960812"/>
                <a:gd name="connsiteY100" fmla="*/ 6363 h 1807617"/>
                <a:gd name="connsiteX101" fmla="*/ 3309520 w 6960812"/>
                <a:gd name="connsiteY101" fmla="*/ 7569 h 1807617"/>
                <a:gd name="connsiteX102" fmla="*/ 3230120 w 6960812"/>
                <a:gd name="connsiteY102" fmla="*/ 25971 h 1807617"/>
                <a:gd name="connsiteX103" fmla="*/ 3227212 w 6960812"/>
                <a:gd name="connsiteY103" fmla="*/ 26810 h 1807617"/>
                <a:gd name="connsiteX104" fmla="*/ 3203730 w 6960812"/>
                <a:gd name="connsiteY104" fmla="*/ 34823 h 1807617"/>
                <a:gd name="connsiteX105" fmla="*/ 3198332 w 6960812"/>
                <a:gd name="connsiteY105" fmla="*/ 36716 h 1807617"/>
                <a:gd name="connsiteX106" fmla="*/ 3176171 w 6960812"/>
                <a:gd name="connsiteY106" fmla="*/ 45568 h 1807617"/>
                <a:gd name="connsiteX107" fmla="*/ 3170202 w 6960812"/>
                <a:gd name="connsiteY107" fmla="*/ 48019 h 1807617"/>
                <a:gd name="connsiteX108" fmla="*/ 3148726 w 6960812"/>
                <a:gd name="connsiteY108" fmla="*/ 57899 h 1807617"/>
                <a:gd name="connsiteX109" fmla="*/ 3142884 w 6960812"/>
                <a:gd name="connsiteY109" fmla="*/ 60668 h 1807617"/>
                <a:gd name="connsiteX110" fmla="*/ 3121980 w 6960812"/>
                <a:gd name="connsiteY110" fmla="*/ 71590 h 1807617"/>
                <a:gd name="connsiteX111" fmla="*/ 3116341 w 6960812"/>
                <a:gd name="connsiteY111" fmla="*/ 74650 h 1807617"/>
                <a:gd name="connsiteX112" fmla="*/ 3095945 w 6960812"/>
                <a:gd name="connsiteY112" fmla="*/ 86652 h 1807617"/>
                <a:gd name="connsiteX113" fmla="*/ 3090700 w 6960812"/>
                <a:gd name="connsiteY113" fmla="*/ 89865 h 1807617"/>
                <a:gd name="connsiteX114" fmla="*/ 3070685 w 6960812"/>
                <a:gd name="connsiteY114" fmla="*/ 103035 h 1807617"/>
                <a:gd name="connsiteX115" fmla="*/ 3065986 w 6960812"/>
                <a:gd name="connsiteY115" fmla="*/ 106273 h 1807617"/>
                <a:gd name="connsiteX116" fmla="*/ 3046326 w 6960812"/>
                <a:gd name="connsiteY116" fmla="*/ 120662 h 1807617"/>
                <a:gd name="connsiteX117" fmla="*/ 3042250 w 6960812"/>
                <a:gd name="connsiteY117" fmla="*/ 123787 h 1807617"/>
                <a:gd name="connsiteX118" fmla="*/ 3022882 w 6960812"/>
                <a:gd name="connsiteY118" fmla="*/ 139484 h 1807617"/>
                <a:gd name="connsiteX119" fmla="*/ 3019567 w 6960812"/>
                <a:gd name="connsiteY119" fmla="*/ 142329 h 1807617"/>
                <a:gd name="connsiteX120" fmla="*/ 3000429 w 6960812"/>
                <a:gd name="connsiteY120" fmla="*/ 159486 h 1807617"/>
                <a:gd name="connsiteX121" fmla="*/ 2998003 w 6960812"/>
                <a:gd name="connsiteY121" fmla="*/ 161798 h 1807617"/>
                <a:gd name="connsiteX122" fmla="*/ 2979016 w 6960812"/>
                <a:gd name="connsiteY122" fmla="*/ 180581 h 1807617"/>
                <a:gd name="connsiteX123" fmla="*/ 2977632 w 6960812"/>
                <a:gd name="connsiteY123" fmla="*/ 182054 h 1807617"/>
                <a:gd name="connsiteX124" fmla="*/ 2958709 w 6960812"/>
                <a:gd name="connsiteY124" fmla="*/ 202730 h 1807617"/>
                <a:gd name="connsiteX125" fmla="*/ 2958531 w 6960812"/>
                <a:gd name="connsiteY125" fmla="*/ 202946 h 1807617"/>
                <a:gd name="connsiteX126" fmla="*/ 2813955 w 6960812"/>
                <a:gd name="connsiteY126" fmla="*/ 590904 h 1807617"/>
                <a:gd name="connsiteX127" fmla="*/ 2673912 w 6960812"/>
                <a:gd name="connsiteY127" fmla="*/ 807007 h 1807617"/>
                <a:gd name="connsiteX128" fmla="*/ 2642620 w 6960812"/>
                <a:gd name="connsiteY128" fmla="*/ 821015 h 1807617"/>
                <a:gd name="connsiteX129" fmla="*/ 2393129 w 6960812"/>
                <a:gd name="connsiteY129" fmla="*/ 783804 h 1807617"/>
                <a:gd name="connsiteX130" fmla="*/ 1996064 w 6960812"/>
                <a:gd name="connsiteY130" fmla="*/ 629461 h 1807617"/>
                <a:gd name="connsiteX131" fmla="*/ 1608144 w 6960812"/>
                <a:gd name="connsiteY131" fmla="*/ 775612 h 1807617"/>
                <a:gd name="connsiteX132" fmla="*/ 1338333 w 6960812"/>
                <a:gd name="connsiteY132" fmla="*/ 815998 h 1807617"/>
                <a:gd name="connsiteX133" fmla="*/ 1333977 w 6960812"/>
                <a:gd name="connsiteY133" fmla="*/ 814055 h 1807617"/>
                <a:gd name="connsiteX134" fmla="*/ 1178034 w 6960812"/>
                <a:gd name="connsiteY134" fmla="*/ 575817 h 1807617"/>
                <a:gd name="connsiteX135" fmla="*/ 1176662 w 6960812"/>
                <a:gd name="connsiteY135" fmla="*/ 546403 h 1807617"/>
                <a:gd name="connsiteX136" fmla="*/ 636825 w 6960812"/>
                <a:gd name="connsiteY136" fmla="*/ 1892 h 1807617"/>
                <a:gd name="connsiteX137" fmla="*/ 1916 w 6960812"/>
                <a:gd name="connsiteY137" fmla="*/ 637132 h 1807617"/>
                <a:gd name="connsiteX138" fmla="*/ 544929 w 6960812"/>
                <a:gd name="connsiteY138" fmla="*/ 1176576 h 1807617"/>
                <a:gd name="connsiteX139" fmla="*/ 975203 w 6960812"/>
                <a:gd name="connsiteY139" fmla="*/ 1033612 h 1807617"/>
                <a:gd name="connsiteX140" fmla="*/ 1252037 w 6960812"/>
                <a:gd name="connsiteY140" fmla="*/ 993976 h 1807617"/>
                <a:gd name="connsiteX141" fmla="*/ 1407141 w 6960812"/>
                <a:gd name="connsiteY141" fmla="*/ 1231846 h 1807617"/>
                <a:gd name="connsiteX142" fmla="*/ 1411688 w 6960812"/>
                <a:gd name="connsiteY142" fmla="*/ 1293733 h 1807617"/>
                <a:gd name="connsiteX143" fmla="*/ 1928386 w 6960812"/>
                <a:gd name="connsiteY143" fmla="*/ 1803815 h 1807617"/>
                <a:gd name="connsiteX144" fmla="*/ 2585152 w 6960812"/>
                <a:gd name="connsiteY144" fmla="*/ 1218537 h 1807617"/>
                <a:gd name="connsiteX145" fmla="*/ 2585152 w 6960812"/>
                <a:gd name="connsiteY145" fmla="*/ 1217013 h 1807617"/>
                <a:gd name="connsiteX146" fmla="*/ 2725207 w 6960812"/>
                <a:gd name="connsiteY146" fmla="*/ 1000643 h 1807617"/>
                <a:gd name="connsiteX147" fmla="*/ 2756500 w 6960812"/>
                <a:gd name="connsiteY147" fmla="*/ 986648 h 1807617"/>
                <a:gd name="connsiteX148" fmla="*/ 3005991 w 6960812"/>
                <a:gd name="connsiteY148" fmla="*/ 1023846 h 1807617"/>
                <a:gd name="connsiteX149" fmla="*/ 3154695 w 6960812"/>
                <a:gd name="connsiteY149" fmla="*/ 1123096 h 1807617"/>
                <a:gd name="connsiteX150" fmla="*/ 3156448 w 6960812"/>
                <a:gd name="connsiteY150" fmla="*/ 1123922 h 1807617"/>
                <a:gd name="connsiteX151" fmla="*/ 3174913 w 6960812"/>
                <a:gd name="connsiteY151" fmla="*/ 1132037 h 1807617"/>
                <a:gd name="connsiteX152" fmla="*/ 3181771 w 6960812"/>
                <a:gd name="connsiteY152" fmla="*/ 1134945 h 1807617"/>
                <a:gd name="connsiteX153" fmla="*/ 3196491 w 6960812"/>
                <a:gd name="connsiteY153" fmla="*/ 1140648 h 1807617"/>
                <a:gd name="connsiteX154" fmla="*/ 3207819 w 6960812"/>
                <a:gd name="connsiteY154" fmla="*/ 1144852 h 1807617"/>
                <a:gd name="connsiteX155" fmla="*/ 3219312 w 6960812"/>
                <a:gd name="connsiteY155" fmla="*/ 1148712 h 1807617"/>
                <a:gd name="connsiteX156" fmla="*/ 3234337 w 6960812"/>
                <a:gd name="connsiteY156" fmla="*/ 1153487 h 1807617"/>
                <a:gd name="connsiteX157" fmla="*/ 3243354 w 6960812"/>
                <a:gd name="connsiteY157" fmla="*/ 1156078 h 1807617"/>
                <a:gd name="connsiteX158" fmla="*/ 3261260 w 6960812"/>
                <a:gd name="connsiteY158" fmla="*/ 1160866 h 1807617"/>
                <a:gd name="connsiteX159" fmla="*/ 3268474 w 6960812"/>
                <a:gd name="connsiteY159" fmla="*/ 1162593 h 1807617"/>
                <a:gd name="connsiteX160" fmla="*/ 3288311 w 6960812"/>
                <a:gd name="connsiteY160" fmla="*/ 1166911 h 1807617"/>
                <a:gd name="connsiteX161" fmla="*/ 3294750 w 6960812"/>
                <a:gd name="connsiteY161" fmla="*/ 1168143 h 1807617"/>
                <a:gd name="connsiteX162" fmla="*/ 3315324 w 6960812"/>
                <a:gd name="connsiteY162" fmla="*/ 1171598 h 1807617"/>
                <a:gd name="connsiteX163" fmla="*/ 3322081 w 6960812"/>
                <a:gd name="connsiteY163" fmla="*/ 1172563 h 1807617"/>
                <a:gd name="connsiteX164" fmla="*/ 3341931 w 6960812"/>
                <a:gd name="connsiteY164" fmla="*/ 1174950 h 1807617"/>
                <a:gd name="connsiteX165" fmla="*/ 3350592 w 6960812"/>
                <a:gd name="connsiteY165" fmla="*/ 1175789 h 1807617"/>
                <a:gd name="connsiteX166" fmla="*/ 3358656 w 6960812"/>
                <a:gd name="connsiteY166" fmla="*/ 1176576 h 1807617"/>
                <a:gd name="connsiteX167" fmla="*/ 3367039 w 6960812"/>
                <a:gd name="connsiteY167" fmla="*/ 1176970 h 1807617"/>
                <a:gd name="connsiteX168" fmla="*/ 3382050 w 6960812"/>
                <a:gd name="connsiteY168" fmla="*/ 1177694 h 1807617"/>
                <a:gd name="connsiteX169" fmla="*/ 3395931 w 6960812"/>
                <a:gd name="connsiteY169" fmla="*/ 1178024 h 1807617"/>
                <a:gd name="connsiteX170" fmla="*/ 3403043 w 6960812"/>
                <a:gd name="connsiteY170" fmla="*/ 1178201 h 1807617"/>
                <a:gd name="connsiteX171" fmla="*/ 3412644 w 6960812"/>
                <a:gd name="connsiteY171" fmla="*/ 1177973 h 1807617"/>
                <a:gd name="connsiteX172" fmla="*/ 3424366 w 6960812"/>
                <a:gd name="connsiteY172" fmla="*/ 1177694 h 1807617"/>
                <a:gd name="connsiteX173" fmla="*/ 3442654 w 6960812"/>
                <a:gd name="connsiteY173" fmla="*/ 1176716 h 1807617"/>
                <a:gd name="connsiteX174" fmla="*/ 3452751 w 6960812"/>
                <a:gd name="connsiteY174" fmla="*/ 1176030 h 1807617"/>
                <a:gd name="connsiteX175" fmla="*/ 3473591 w 6960812"/>
                <a:gd name="connsiteY175" fmla="*/ 1173845 h 1807617"/>
                <a:gd name="connsiteX176" fmla="*/ 3480805 w 6960812"/>
                <a:gd name="connsiteY176" fmla="*/ 1173007 h 1807617"/>
                <a:gd name="connsiteX177" fmla="*/ 3565082 w 6960812"/>
                <a:gd name="connsiteY177" fmla="*/ 1155456 h 1807617"/>
                <a:gd name="connsiteX178" fmla="*/ 3566415 w 6960812"/>
                <a:gd name="connsiteY178" fmla="*/ 1155049 h 1807617"/>
                <a:gd name="connsiteX179" fmla="*/ 3591968 w 6960812"/>
                <a:gd name="connsiteY179" fmla="*/ 1147010 h 1807617"/>
                <a:gd name="connsiteX180" fmla="*/ 3595231 w 6960812"/>
                <a:gd name="connsiteY180" fmla="*/ 1145855 h 1807617"/>
                <a:gd name="connsiteX181" fmla="*/ 3618472 w 6960812"/>
                <a:gd name="connsiteY181" fmla="*/ 1137270 h 1807617"/>
                <a:gd name="connsiteX182" fmla="*/ 3622143 w 6960812"/>
                <a:gd name="connsiteY182" fmla="*/ 1135784 h 1807617"/>
                <a:gd name="connsiteX183" fmla="*/ 3644635 w 6960812"/>
                <a:gd name="connsiteY183" fmla="*/ 1126195 h 1807617"/>
                <a:gd name="connsiteX184" fmla="*/ 3647949 w 6960812"/>
                <a:gd name="connsiteY184" fmla="*/ 1124671 h 1807617"/>
                <a:gd name="connsiteX185" fmla="*/ 3670631 w 6960812"/>
                <a:gd name="connsiteY185" fmla="*/ 1113673 h 1807617"/>
                <a:gd name="connsiteX186" fmla="*/ 3672841 w 6960812"/>
                <a:gd name="connsiteY186" fmla="*/ 1112530 h 1807617"/>
                <a:gd name="connsiteX187" fmla="*/ 3696793 w 6960812"/>
                <a:gd name="connsiteY187" fmla="*/ 1099424 h 1807617"/>
                <a:gd name="connsiteX188" fmla="*/ 3696933 w 6960812"/>
                <a:gd name="connsiteY188" fmla="*/ 1099360 h 1807617"/>
                <a:gd name="connsiteX189" fmla="*/ 3786671 w 6960812"/>
                <a:gd name="connsiteY189" fmla="*/ 1035771 h 1807617"/>
                <a:gd name="connsiteX190" fmla="*/ 4024719 w 6960812"/>
                <a:gd name="connsiteY190" fmla="*/ 979676 h 1807617"/>
                <a:gd name="connsiteX191" fmla="*/ 4065765 w 6960812"/>
                <a:gd name="connsiteY191" fmla="*/ 993976 h 1807617"/>
                <a:gd name="connsiteX192" fmla="*/ 4220870 w 6960812"/>
                <a:gd name="connsiteY192" fmla="*/ 1231846 h 1807617"/>
                <a:gd name="connsiteX193" fmla="*/ 4225404 w 6960812"/>
                <a:gd name="connsiteY193" fmla="*/ 1293733 h 1807617"/>
                <a:gd name="connsiteX194" fmla="*/ 4227931 w 6960812"/>
                <a:gd name="connsiteY194" fmla="*/ 1308694 h 1807617"/>
                <a:gd name="connsiteX195" fmla="*/ 4230827 w 6960812"/>
                <a:gd name="connsiteY195" fmla="*/ 1325813 h 1807617"/>
                <a:gd name="connsiteX196" fmla="*/ 4239882 w 6960812"/>
                <a:gd name="connsiteY196" fmla="*/ 1366733 h 1807617"/>
                <a:gd name="connsiteX197" fmla="*/ 4240961 w 6960812"/>
                <a:gd name="connsiteY197" fmla="*/ 1370860 h 1807617"/>
                <a:gd name="connsiteX198" fmla="*/ 4582070 w 6960812"/>
                <a:gd name="connsiteY198" fmla="*/ 1761549 h 1807617"/>
                <a:gd name="connsiteX199" fmla="*/ 4584470 w 6960812"/>
                <a:gd name="connsiteY199" fmla="*/ 1762578 h 1807617"/>
                <a:gd name="connsiteX200" fmla="*/ 4611419 w 6960812"/>
                <a:gd name="connsiteY200" fmla="*/ 1773017 h 1807617"/>
                <a:gd name="connsiteX201" fmla="*/ 4634699 w 6960812"/>
                <a:gd name="connsiteY201" fmla="*/ 1780917 h 1807617"/>
                <a:gd name="connsiteX202" fmla="*/ 4653952 w 6960812"/>
                <a:gd name="connsiteY202" fmla="*/ 1786568 h 1807617"/>
                <a:gd name="connsiteX203" fmla="*/ 4686311 w 6960812"/>
                <a:gd name="connsiteY203" fmla="*/ 1794531 h 1807617"/>
                <a:gd name="connsiteX204" fmla="*/ 4700281 w 6960812"/>
                <a:gd name="connsiteY204" fmla="*/ 1797287 h 1807617"/>
                <a:gd name="connsiteX205" fmla="*/ 4739093 w 6960812"/>
                <a:gd name="connsiteY205" fmla="*/ 1803345 h 1807617"/>
                <a:gd name="connsiteX206" fmla="*/ 4742115 w 6960812"/>
                <a:gd name="connsiteY206" fmla="*/ 1803815 h 1807617"/>
                <a:gd name="connsiteX207" fmla="*/ 4751158 w 6960812"/>
                <a:gd name="connsiteY207" fmla="*/ 1804589 h 1807617"/>
                <a:gd name="connsiteX208" fmla="*/ 4762206 w 6960812"/>
                <a:gd name="connsiteY208" fmla="*/ 1805720 h 1807617"/>
                <a:gd name="connsiteX209" fmla="*/ 4768138 w 6960812"/>
                <a:gd name="connsiteY209" fmla="*/ 1806025 h 1807617"/>
                <a:gd name="connsiteX210" fmla="*/ 4786412 w 6960812"/>
                <a:gd name="connsiteY210" fmla="*/ 1806964 h 1807617"/>
                <a:gd name="connsiteX211" fmla="*/ 4801817 w 6960812"/>
                <a:gd name="connsiteY211" fmla="*/ 1807422 h 1807617"/>
                <a:gd name="connsiteX212" fmla="*/ 4818937 w 6960812"/>
                <a:gd name="connsiteY212" fmla="*/ 1807358 h 1807617"/>
                <a:gd name="connsiteX213" fmla="*/ 4835028 w 6960812"/>
                <a:gd name="connsiteY213" fmla="*/ 1806964 h 1807617"/>
                <a:gd name="connsiteX214" fmla="*/ 4850903 w 6960812"/>
                <a:gd name="connsiteY214" fmla="*/ 1806012 h 1807617"/>
                <a:gd name="connsiteX215" fmla="*/ 4867807 w 6960812"/>
                <a:gd name="connsiteY215" fmla="*/ 1804691 h 1807617"/>
                <a:gd name="connsiteX216" fmla="*/ 4882221 w 6960812"/>
                <a:gd name="connsiteY216" fmla="*/ 1803002 h 1807617"/>
                <a:gd name="connsiteX217" fmla="*/ 4900039 w 6960812"/>
                <a:gd name="connsiteY217" fmla="*/ 1800627 h 1807617"/>
                <a:gd name="connsiteX218" fmla="*/ 4912942 w 6960812"/>
                <a:gd name="connsiteY218" fmla="*/ 1798405 h 1807617"/>
                <a:gd name="connsiteX219" fmla="*/ 4931687 w 6960812"/>
                <a:gd name="connsiteY219" fmla="*/ 1794861 h 1807617"/>
                <a:gd name="connsiteX220" fmla="*/ 4942902 w 6960812"/>
                <a:gd name="connsiteY220" fmla="*/ 1792283 h 1807617"/>
                <a:gd name="connsiteX221" fmla="*/ 4962714 w 6960812"/>
                <a:gd name="connsiteY221" fmla="*/ 1787432 h 1807617"/>
                <a:gd name="connsiteX222" fmla="*/ 4972035 w 6960812"/>
                <a:gd name="connsiteY222" fmla="*/ 1784739 h 1807617"/>
                <a:gd name="connsiteX223" fmla="*/ 4993053 w 6960812"/>
                <a:gd name="connsiteY223" fmla="*/ 1778402 h 1807617"/>
                <a:gd name="connsiteX224" fmla="*/ 5000229 w 6960812"/>
                <a:gd name="connsiteY224" fmla="*/ 1775900 h 1807617"/>
                <a:gd name="connsiteX225" fmla="*/ 5022683 w 6960812"/>
                <a:gd name="connsiteY225" fmla="*/ 1767810 h 1807617"/>
                <a:gd name="connsiteX226" fmla="*/ 5027242 w 6960812"/>
                <a:gd name="connsiteY226" fmla="*/ 1765931 h 1807617"/>
                <a:gd name="connsiteX227" fmla="*/ 5051537 w 6960812"/>
                <a:gd name="connsiteY227" fmla="*/ 1755707 h 1807617"/>
                <a:gd name="connsiteX228" fmla="*/ 5052870 w 6960812"/>
                <a:gd name="connsiteY228" fmla="*/ 1755072 h 1807617"/>
                <a:gd name="connsiteX229" fmla="*/ 5398894 w 6960812"/>
                <a:gd name="connsiteY229" fmla="*/ 1216708 h 1807617"/>
                <a:gd name="connsiteX230" fmla="*/ 5538936 w 6960812"/>
                <a:gd name="connsiteY230" fmla="*/ 1000643 h 1807617"/>
                <a:gd name="connsiteX231" fmla="*/ 5570229 w 6960812"/>
                <a:gd name="connsiteY231" fmla="*/ 986648 h 1807617"/>
                <a:gd name="connsiteX232" fmla="*/ 5819707 w 6960812"/>
                <a:gd name="connsiteY232" fmla="*/ 1023846 h 1807617"/>
                <a:gd name="connsiteX233" fmla="*/ 6216772 w 6960812"/>
                <a:gd name="connsiteY233" fmla="*/ 1178201 h 1807617"/>
                <a:gd name="connsiteX234" fmla="*/ 6600400 w 6960812"/>
                <a:gd name="connsiteY234" fmla="*/ 1035771 h 1807617"/>
                <a:gd name="connsiteX235" fmla="*/ 6770859 w 6960812"/>
                <a:gd name="connsiteY235" fmla="*/ 725413 h 1807617"/>
                <a:gd name="connsiteX0" fmla="*/ 6808403 w 6808403"/>
                <a:gd name="connsiteY0" fmla="*/ 694313 h 1807617"/>
                <a:gd name="connsiteX1" fmla="*/ 6805720 w 6808403"/>
                <a:gd name="connsiteY1" fmla="*/ 575791 h 1807617"/>
                <a:gd name="connsiteX2" fmla="*/ 6804082 w 6808403"/>
                <a:gd name="connsiteY2" fmla="*/ 542835 h 1807617"/>
                <a:gd name="connsiteX3" fmla="*/ 6255113 w 6808403"/>
                <a:gd name="connsiteY3" fmla="*/ 1232 h 1807617"/>
                <a:gd name="connsiteX4" fmla="*/ 5627684 w 6808403"/>
                <a:gd name="connsiteY4" fmla="*/ 589113 h 1807617"/>
                <a:gd name="connsiteX5" fmla="*/ 5627684 w 6808403"/>
                <a:gd name="connsiteY5" fmla="*/ 590625 h 1807617"/>
                <a:gd name="connsiteX6" fmla="*/ 5487641 w 6808403"/>
                <a:gd name="connsiteY6" fmla="*/ 807007 h 1807617"/>
                <a:gd name="connsiteX7" fmla="*/ 5456349 w 6808403"/>
                <a:gd name="connsiteY7" fmla="*/ 821015 h 1807617"/>
                <a:gd name="connsiteX8" fmla="*/ 5206871 w 6808403"/>
                <a:gd name="connsiteY8" fmla="*/ 783804 h 1807617"/>
                <a:gd name="connsiteX9" fmla="*/ 5058065 w 6808403"/>
                <a:gd name="connsiteY9" fmla="*/ 684516 h 1807617"/>
                <a:gd name="connsiteX10" fmla="*/ 5056351 w 6808403"/>
                <a:gd name="connsiteY10" fmla="*/ 683703 h 1807617"/>
                <a:gd name="connsiteX11" fmla="*/ 5037973 w 6808403"/>
                <a:gd name="connsiteY11" fmla="*/ 675626 h 1807617"/>
                <a:gd name="connsiteX12" fmla="*/ 5030976 w 6808403"/>
                <a:gd name="connsiteY12" fmla="*/ 672667 h 1807617"/>
                <a:gd name="connsiteX13" fmla="*/ 5016396 w 6808403"/>
                <a:gd name="connsiteY13" fmla="*/ 667028 h 1807617"/>
                <a:gd name="connsiteX14" fmla="*/ 5004979 w 6808403"/>
                <a:gd name="connsiteY14" fmla="*/ 662799 h 1807617"/>
                <a:gd name="connsiteX15" fmla="*/ 4993549 w 6808403"/>
                <a:gd name="connsiteY15" fmla="*/ 658951 h 1807617"/>
                <a:gd name="connsiteX16" fmla="*/ 4978436 w 6808403"/>
                <a:gd name="connsiteY16" fmla="*/ 654137 h 1807617"/>
                <a:gd name="connsiteX17" fmla="*/ 4969546 w 6808403"/>
                <a:gd name="connsiteY17" fmla="*/ 651585 h 1807617"/>
                <a:gd name="connsiteX18" fmla="*/ 4951525 w 6808403"/>
                <a:gd name="connsiteY18" fmla="*/ 646771 h 1807617"/>
                <a:gd name="connsiteX19" fmla="*/ 4944413 w 6808403"/>
                <a:gd name="connsiteY19" fmla="*/ 645070 h 1807617"/>
                <a:gd name="connsiteX20" fmla="*/ 4924474 w 6808403"/>
                <a:gd name="connsiteY20" fmla="*/ 640726 h 1807617"/>
                <a:gd name="connsiteX21" fmla="*/ 4918111 w 6808403"/>
                <a:gd name="connsiteY21" fmla="*/ 639520 h 1807617"/>
                <a:gd name="connsiteX22" fmla="*/ 4897512 w 6808403"/>
                <a:gd name="connsiteY22" fmla="*/ 636053 h 1807617"/>
                <a:gd name="connsiteX23" fmla="*/ 4890730 w 6808403"/>
                <a:gd name="connsiteY23" fmla="*/ 635075 h 1807617"/>
                <a:gd name="connsiteX24" fmla="*/ 4870867 w 6808403"/>
                <a:gd name="connsiteY24" fmla="*/ 632687 h 1807617"/>
                <a:gd name="connsiteX25" fmla="*/ 4862269 w 6808403"/>
                <a:gd name="connsiteY25" fmla="*/ 631862 h 1807617"/>
                <a:gd name="connsiteX26" fmla="*/ 4854129 w 6808403"/>
                <a:gd name="connsiteY26" fmla="*/ 631074 h 1807617"/>
                <a:gd name="connsiteX27" fmla="*/ 4845734 w 6808403"/>
                <a:gd name="connsiteY27" fmla="*/ 630668 h 1807617"/>
                <a:gd name="connsiteX28" fmla="*/ 4830811 w 6808403"/>
                <a:gd name="connsiteY28" fmla="*/ 629969 h 1807617"/>
                <a:gd name="connsiteX29" fmla="*/ 4816854 w 6808403"/>
                <a:gd name="connsiteY29" fmla="*/ 629626 h 1807617"/>
                <a:gd name="connsiteX30" fmla="*/ 4809793 w 6808403"/>
                <a:gd name="connsiteY30" fmla="*/ 629461 h 1807617"/>
                <a:gd name="connsiteX31" fmla="*/ 4800357 w 6808403"/>
                <a:gd name="connsiteY31" fmla="*/ 629677 h 1807617"/>
                <a:gd name="connsiteX32" fmla="*/ 4788203 w 6808403"/>
                <a:gd name="connsiteY32" fmla="*/ 629969 h 1807617"/>
                <a:gd name="connsiteX33" fmla="*/ 4770309 w 6808403"/>
                <a:gd name="connsiteY33" fmla="*/ 630935 h 1807617"/>
                <a:gd name="connsiteX34" fmla="*/ 4759730 w 6808403"/>
                <a:gd name="connsiteY34" fmla="*/ 631658 h 1807617"/>
                <a:gd name="connsiteX35" fmla="*/ 4739765 w 6808403"/>
                <a:gd name="connsiteY35" fmla="*/ 633754 h 1807617"/>
                <a:gd name="connsiteX36" fmla="*/ 4731561 w 6808403"/>
                <a:gd name="connsiteY36" fmla="*/ 634719 h 1807617"/>
                <a:gd name="connsiteX37" fmla="*/ 4707292 w 6808403"/>
                <a:gd name="connsiteY37" fmla="*/ 638491 h 1807617"/>
                <a:gd name="connsiteX38" fmla="*/ 4703774 w 6808403"/>
                <a:gd name="connsiteY38" fmla="*/ 639075 h 1807617"/>
                <a:gd name="connsiteX39" fmla="*/ 4619966 w 6808403"/>
                <a:gd name="connsiteY39" fmla="*/ 660932 h 1807617"/>
                <a:gd name="connsiteX40" fmla="*/ 4619662 w 6808403"/>
                <a:gd name="connsiteY40" fmla="*/ 661046 h 1807617"/>
                <a:gd name="connsiteX41" fmla="*/ 4593513 w 6808403"/>
                <a:gd name="connsiteY41" fmla="*/ 670711 h 1807617"/>
                <a:gd name="connsiteX42" fmla="*/ 4591455 w 6808403"/>
                <a:gd name="connsiteY42" fmla="*/ 671549 h 1807617"/>
                <a:gd name="connsiteX43" fmla="*/ 4567567 w 6808403"/>
                <a:gd name="connsiteY43" fmla="*/ 681747 h 1807617"/>
                <a:gd name="connsiteX44" fmla="*/ 4564913 w 6808403"/>
                <a:gd name="connsiteY44" fmla="*/ 682979 h 1807617"/>
                <a:gd name="connsiteX45" fmla="*/ 4542002 w 6808403"/>
                <a:gd name="connsiteY45" fmla="*/ 694091 h 1807617"/>
                <a:gd name="connsiteX46" fmla="*/ 4539601 w 6808403"/>
                <a:gd name="connsiteY46" fmla="*/ 695349 h 1807617"/>
                <a:gd name="connsiteX47" fmla="*/ 4516856 w 6808403"/>
                <a:gd name="connsiteY47" fmla="*/ 707795 h 1807617"/>
                <a:gd name="connsiteX48" fmla="*/ 4515192 w 6808403"/>
                <a:gd name="connsiteY48" fmla="*/ 708760 h 1807617"/>
                <a:gd name="connsiteX49" fmla="*/ 4491964 w 6808403"/>
                <a:gd name="connsiteY49" fmla="*/ 722946 h 1807617"/>
                <a:gd name="connsiteX50" fmla="*/ 4491595 w 6808403"/>
                <a:gd name="connsiteY50" fmla="*/ 723174 h 1807617"/>
                <a:gd name="connsiteX51" fmla="*/ 4421873 w 6808403"/>
                <a:gd name="connsiteY51" fmla="*/ 775612 h 1807617"/>
                <a:gd name="connsiteX52" fmla="*/ 4412678 w 6808403"/>
                <a:gd name="connsiteY52" fmla="*/ 783105 h 1807617"/>
                <a:gd name="connsiteX53" fmla="*/ 4147083 w 6808403"/>
                <a:gd name="connsiteY53" fmla="*/ 813674 h 1807617"/>
                <a:gd name="connsiteX54" fmla="*/ 4147083 w 6808403"/>
                <a:gd name="connsiteY54" fmla="*/ 813674 h 1807617"/>
                <a:gd name="connsiteX55" fmla="*/ 3991991 w 6808403"/>
                <a:gd name="connsiteY55" fmla="*/ 575791 h 1807617"/>
                <a:gd name="connsiteX56" fmla="*/ 3990353 w 6808403"/>
                <a:gd name="connsiteY56" fmla="*/ 542835 h 1807617"/>
                <a:gd name="connsiteX57" fmla="*/ 3820796 w 6808403"/>
                <a:gd name="connsiteY57" fmla="*/ 175056 h 1807617"/>
                <a:gd name="connsiteX58" fmla="*/ 3820516 w 6808403"/>
                <a:gd name="connsiteY58" fmla="*/ 174777 h 1807617"/>
                <a:gd name="connsiteX59" fmla="*/ 3803689 w 6808403"/>
                <a:gd name="connsiteY59" fmla="*/ 158508 h 1807617"/>
                <a:gd name="connsiteX60" fmla="*/ 3801530 w 6808403"/>
                <a:gd name="connsiteY60" fmla="*/ 156464 h 1807617"/>
                <a:gd name="connsiteX61" fmla="*/ 3785833 w 6808403"/>
                <a:gd name="connsiteY61" fmla="*/ 142544 h 1807617"/>
                <a:gd name="connsiteX62" fmla="*/ 3781756 w 6808403"/>
                <a:gd name="connsiteY62" fmla="*/ 139014 h 1807617"/>
                <a:gd name="connsiteX63" fmla="*/ 3767252 w 6808403"/>
                <a:gd name="connsiteY63" fmla="*/ 127228 h 1807617"/>
                <a:gd name="connsiteX64" fmla="*/ 3761220 w 6808403"/>
                <a:gd name="connsiteY64" fmla="*/ 122453 h 1807617"/>
                <a:gd name="connsiteX65" fmla="*/ 3747898 w 6808403"/>
                <a:gd name="connsiteY65" fmla="*/ 112535 h 1807617"/>
                <a:gd name="connsiteX66" fmla="*/ 3740011 w 6808403"/>
                <a:gd name="connsiteY66" fmla="*/ 106820 h 1807617"/>
                <a:gd name="connsiteX67" fmla="*/ 3727781 w 6808403"/>
                <a:gd name="connsiteY67" fmla="*/ 98526 h 1807617"/>
                <a:gd name="connsiteX68" fmla="*/ 3718154 w 6808403"/>
                <a:gd name="connsiteY68" fmla="*/ 92164 h 1807617"/>
                <a:gd name="connsiteX69" fmla="*/ 3706864 w 6808403"/>
                <a:gd name="connsiteY69" fmla="*/ 85204 h 1807617"/>
                <a:gd name="connsiteX70" fmla="*/ 3695714 w 6808403"/>
                <a:gd name="connsiteY70" fmla="*/ 78511 h 1807617"/>
                <a:gd name="connsiteX71" fmla="*/ 3685160 w 6808403"/>
                <a:gd name="connsiteY71" fmla="*/ 72631 h 1807617"/>
                <a:gd name="connsiteX72" fmla="*/ 3672727 w 6808403"/>
                <a:gd name="connsiteY72" fmla="*/ 65900 h 1807617"/>
                <a:gd name="connsiteX73" fmla="*/ 3662681 w 6808403"/>
                <a:gd name="connsiteY73" fmla="*/ 60858 h 1807617"/>
                <a:gd name="connsiteX74" fmla="*/ 3649194 w 6808403"/>
                <a:gd name="connsiteY74" fmla="*/ 54318 h 1807617"/>
                <a:gd name="connsiteX75" fmla="*/ 3639516 w 6808403"/>
                <a:gd name="connsiteY75" fmla="*/ 49987 h 1807617"/>
                <a:gd name="connsiteX76" fmla="*/ 3625191 w 6808403"/>
                <a:gd name="connsiteY76" fmla="*/ 43802 h 1807617"/>
                <a:gd name="connsiteX77" fmla="*/ 3615602 w 6808403"/>
                <a:gd name="connsiteY77" fmla="*/ 40005 h 1807617"/>
                <a:gd name="connsiteX78" fmla="*/ 3600781 w 6808403"/>
                <a:gd name="connsiteY78" fmla="*/ 34392 h 1807617"/>
                <a:gd name="connsiteX79" fmla="*/ 3590926 w 6808403"/>
                <a:gd name="connsiteY79" fmla="*/ 31001 h 1807617"/>
                <a:gd name="connsiteX80" fmla="*/ 3575940 w 6808403"/>
                <a:gd name="connsiteY80" fmla="*/ 26073 h 1807617"/>
                <a:gd name="connsiteX81" fmla="*/ 3565666 w 6808403"/>
                <a:gd name="connsiteY81" fmla="*/ 23051 h 1807617"/>
                <a:gd name="connsiteX82" fmla="*/ 3550718 w 6808403"/>
                <a:gd name="connsiteY82" fmla="*/ 18872 h 1807617"/>
                <a:gd name="connsiteX83" fmla="*/ 3539733 w 6808403"/>
                <a:gd name="connsiteY83" fmla="*/ 16180 h 1807617"/>
                <a:gd name="connsiteX84" fmla="*/ 3525166 w 6808403"/>
                <a:gd name="connsiteY84" fmla="*/ 12827 h 1807617"/>
                <a:gd name="connsiteX85" fmla="*/ 3513279 w 6808403"/>
                <a:gd name="connsiteY85" fmla="*/ 10490 h 1807617"/>
                <a:gd name="connsiteX86" fmla="*/ 3499233 w 6808403"/>
                <a:gd name="connsiteY86" fmla="*/ 7925 h 1807617"/>
                <a:gd name="connsiteX87" fmla="*/ 3486291 w 6808403"/>
                <a:gd name="connsiteY87" fmla="*/ 5994 h 1807617"/>
                <a:gd name="connsiteX88" fmla="*/ 3473020 w 6808403"/>
                <a:gd name="connsiteY88" fmla="*/ 4204 h 1807617"/>
                <a:gd name="connsiteX89" fmla="*/ 3458897 w 6808403"/>
                <a:gd name="connsiteY89" fmla="*/ 2756 h 1807617"/>
                <a:gd name="connsiteX90" fmla="*/ 3450554 w 6808403"/>
                <a:gd name="connsiteY90" fmla="*/ 1892 h 1807617"/>
                <a:gd name="connsiteX91" fmla="*/ 3446959 w 6808403"/>
                <a:gd name="connsiteY91" fmla="*/ 1715 h 1807617"/>
                <a:gd name="connsiteX92" fmla="*/ 3441371 w 6808403"/>
                <a:gd name="connsiteY92" fmla="*/ 1232 h 1807617"/>
                <a:gd name="connsiteX93" fmla="*/ 3427071 w 6808403"/>
                <a:gd name="connsiteY93" fmla="*/ 699 h 1807617"/>
                <a:gd name="connsiteX94" fmla="*/ 3413317 w 6808403"/>
                <a:gd name="connsiteY94" fmla="*/ 191 h 1807617"/>
                <a:gd name="connsiteX95" fmla="*/ 3394877 w 6808403"/>
                <a:gd name="connsiteY95" fmla="*/ 279 h 1807617"/>
                <a:gd name="connsiteX96" fmla="*/ 3380551 w 6808403"/>
                <a:gd name="connsiteY96" fmla="*/ 495 h 1807617"/>
                <a:gd name="connsiteX97" fmla="*/ 3363571 w 6808403"/>
                <a:gd name="connsiteY97" fmla="*/ 1524 h 1807617"/>
                <a:gd name="connsiteX98" fmla="*/ 3348242 w 6808403"/>
                <a:gd name="connsiteY98" fmla="*/ 2578 h 1807617"/>
                <a:gd name="connsiteX99" fmla="*/ 3333765 w 6808403"/>
                <a:gd name="connsiteY99" fmla="*/ 4255 h 1807617"/>
                <a:gd name="connsiteX100" fmla="*/ 3316467 w 6808403"/>
                <a:gd name="connsiteY100" fmla="*/ 6363 h 1807617"/>
                <a:gd name="connsiteX101" fmla="*/ 3309520 w 6808403"/>
                <a:gd name="connsiteY101" fmla="*/ 7569 h 1807617"/>
                <a:gd name="connsiteX102" fmla="*/ 3230120 w 6808403"/>
                <a:gd name="connsiteY102" fmla="*/ 25971 h 1807617"/>
                <a:gd name="connsiteX103" fmla="*/ 3227212 w 6808403"/>
                <a:gd name="connsiteY103" fmla="*/ 26810 h 1807617"/>
                <a:gd name="connsiteX104" fmla="*/ 3203730 w 6808403"/>
                <a:gd name="connsiteY104" fmla="*/ 34823 h 1807617"/>
                <a:gd name="connsiteX105" fmla="*/ 3198332 w 6808403"/>
                <a:gd name="connsiteY105" fmla="*/ 36716 h 1807617"/>
                <a:gd name="connsiteX106" fmla="*/ 3176171 w 6808403"/>
                <a:gd name="connsiteY106" fmla="*/ 45568 h 1807617"/>
                <a:gd name="connsiteX107" fmla="*/ 3170202 w 6808403"/>
                <a:gd name="connsiteY107" fmla="*/ 48019 h 1807617"/>
                <a:gd name="connsiteX108" fmla="*/ 3148726 w 6808403"/>
                <a:gd name="connsiteY108" fmla="*/ 57899 h 1807617"/>
                <a:gd name="connsiteX109" fmla="*/ 3142884 w 6808403"/>
                <a:gd name="connsiteY109" fmla="*/ 60668 h 1807617"/>
                <a:gd name="connsiteX110" fmla="*/ 3121980 w 6808403"/>
                <a:gd name="connsiteY110" fmla="*/ 71590 h 1807617"/>
                <a:gd name="connsiteX111" fmla="*/ 3116341 w 6808403"/>
                <a:gd name="connsiteY111" fmla="*/ 74650 h 1807617"/>
                <a:gd name="connsiteX112" fmla="*/ 3095945 w 6808403"/>
                <a:gd name="connsiteY112" fmla="*/ 86652 h 1807617"/>
                <a:gd name="connsiteX113" fmla="*/ 3090700 w 6808403"/>
                <a:gd name="connsiteY113" fmla="*/ 89865 h 1807617"/>
                <a:gd name="connsiteX114" fmla="*/ 3070685 w 6808403"/>
                <a:gd name="connsiteY114" fmla="*/ 103035 h 1807617"/>
                <a:gd name="connsiteX115" fmla="*/ 3065986 w 6808403"/>
                <a:gd name="connsiteY115" fmla="*/ 106273 h 1807617"/>
                <a:gd name="connsiteX116" fmla="*/ 3046326 w 6808403"/>
                <a:gd name="connsiteY116" fmla="*/ 120662 h 1807617"/>
                <a:gd name="connsiteX117" fmla="*/ 3042250 w 6808403"/>
                <a:gd name="connsiteY117" fmla="*/ 123787 h 1807617"/>
                <a:gd name="connsiteX118" fmla="*/ 3022882 w 6808403"/>
                <a:gd name="connsiteY118" fmla="*/ 139484 h 1807617"/>
                <a:gd name="connsiteX119" fmla="*/ 3019567 w 6808403"/>
                <a:gd name="connsiteY119" fmla="*/ 142329 h 1807617"/>
                <a:gd name="connsiteX120" fmla="*/ 3000429 w 6808403"/>
                <a:gd name="connsiteY120" fmla="*/ 159486 h 1807617"/>
                <a:gd name="connsiteX121" fmla="*/ 2998003 w 6808403"/>
                <a:gd name="connsiteY121" fmla="*/ 161798 h 1807617"/>
                <a:gd name="connsiteX122" fmla="*/ 2979016 w 6808403"/>
                <a:gd name="connsiteY122" fmla="*/ 180581 h 1807617"/>
                <a:gd name="connsiteX123" fmla="*/ 2977632 w 6808403"/>
                <a:gd name="connsiteY123" fmla="*/ 182054 h 1807617"/>
                <a:gd name="connsiteX124" fmla="*/ 2958709 w 6808403"/>
                <a:gd name="connsiteY124" fmla="*/ 202730 h 1807617"/>
                <a:gd name="connsiteX125" fmla="*/ 2958531 w 6808403"/>
                <a:gd name="connsiteY125" fmla="*/ 202946 h 1807617"/>
                <a:gd name="connsiteX126" fmla="*/ 2813955 w 6808403"/>
                <a:gd name="connsiteY126" fmla="*/ 590904 h 1807617"/>
                <a:gd name="connsiteX127" fmla="*/ 2673912 w 6808403"/>
                <a:gd name="connsiteY127" fmla="*/ 807007 h 1807617"/>
                <a:gd name="connsiteX128" fmla="*/ 2642620 w 6808403"/>
                <a:gd name="connsiteY128" fmla="*/ 821015 h 1807617"/>
                <a:gd name="connsiteX129" fmla="*/ 2393129 w 6808403"/>
                <a:gd name="connsiteY129" fmla="*/ 783804 h 1807617"/>
                <a:gd name="connsiteX130" fmla="*/ 1996064 w 6808403"/>
                <a:gd name="connsiteY130" fmla="*/ 629461 h 1807617"/>
                <a:gd name="connsiteX131" fmla="*/ 1608144 w 6808403"/>
                <a:gd name="connsiteY131" fmla="*/ 775612 h 1807617"/>
                <a:gd name="connsiteX132" fmla="*/ 1338333 w 6808403"/>
                <a:gd name="connsiteY132" fmla="*/ 815998 h 1807617"/>
                <a:gd name="connsiteX133" fmla="*/ 1333977 w 6808403"/>
                <a:gd name="connsiteY133" fmla="*/ 814055 h 1807617"/>
                <a:gd name="connsiteX134" fmla="*/ 1178034 w 6808403"/>
                <a:gd name="connsiteY134" fmla="*/ 575817 h 1807617"/>
                <a:gd name="connsiteX135" fmla="*/ 1176662 w 6808403"/>
                <a:gd name="connsiteY135" fmla="*/ 546403 h 1807617"/>
                <a:gd name="connsiteX136" fmla="*/ 636825 w 6808403"/>
                <a:gd name="connsiteY136" fmla="*/ 1892 h 1807617"/>
                <a:gd name="connsiteX137" fmla="*/ 1916 w 6808403"/>
                <a:gd name="connsiteY137" fmla="*/ 637132 h 1807617"/>
                <a:gd name="connsiteX138" fmla="*/ 544929 w 6808403"/>
                <a:gd name="connsiteY138" fmla="*/ 1176576 h 1807617"/>
                <a:gd name="connsiteX139" fmla="*/ 975203 w 6808403"/>
                <a:gd name="connsiteY139" fmla="*/ 1033612 h 1807617"/>
                <a:gd name="connsiteX140" fmla="*/ 1252037 w 6808403"/>
                <a:gd name="connsiteY140" fmla="*/ 993976 h 1807617"/>
                <a:gd name="connsiteX141" fmla="*/ 1407141 w 6808403"/>
                <a:gd name="connsiteY141" fmla="*/ 1231846 h 1807617"/>
                <a:gd name="connsiteX142" fmla="*/ 1411688 w 6808403"/>
                <a:gd name="connsiteY142" fmla="*/ 1293733 h 1807617"/>
                <a:gd name="connsiteX143" fmla="*/ 1928386 w 6808403"/>
                <a:gd name="connsiteY143" fmla="*/ 1803815 h 1807617"/>
                <a:gd name="connsiteX144" fmla="*/ 2585152 w 6808403"/>
                <a:gd name="connsiteY144" fmla="*/ 1218537 h 1807617"/>
                <a:gd name="connsiteX145" fmla="*/ 2585152 w 6808403"/>
                <a:gd name="connsiteY145" fmla="*/ 1217013 h 1807617"/>
                <a:gd name="connsiteX146" fmla="*/ 2725207 w 6808403"/>
                <a:gd name="connsiteY146" fmla="*/ 1000643 h 1807617"/>
                <a:gd name="connsiteX147" fmla="*/ 2756500 w 6808403"/>
                <a:gd name="connsiteY147" fmla="*/ 986648 h 1807617"/>
                <a:gd name="connsiteX148" fmla="*/ 3005991 w 6808403"/>
                <a:gd name="connsiteY148" fmla="*/ 1023846 h 1807617"/>
                <a:gd name="connsiteX149" fmla="*/ 3154695 w 6808403"/>
                <a:gd name="connsiteY149" fmla="*/ 1123096 h 1807617"/>
                <a:gd name="connsiteX150" fmla="*/ 3156448 w 6808403"/>
                <a:gd name="connsiteY150" fmla="*/ 1123922 h 1807617"/>
                <a:gd name="connsiteX151" fmla="*/ 3174913 w 6808403"/>
                <a:gd name="connsiteY151" fmla="*/ 1132037 h 1807617"/>
                <a:gd name="connsiteX152" fmla="*/ 3181771 w 6808403"/>
                <a:gd name="connsiteY152" fmla="*/ 1134945 h 1807617"/>
                <a:gd name="connsiteX153" fmla="*/ 3196491 w 6808403"/>
                <a:gd name="connsiteY153" fmla="*/ 1140648 h 1807617"/>
                <a:gd name="connsiteX154" fmla="*/ 3207819 w 6808403"/>
                <a:gd name="connsiteY154" fmla="*/ 1144852 h 1807617"/>
                <a:gd name="connsiteX155" fmla="*/ 3219312 w 6808403"/>
                <a:gd name="connsiteY155" fmla="*/ 1148712 h 1807617"/>
                <a:gd name="connsiteX156" fmla="*/ 3234337 w 6808403"/>
                <a:gd name="connsiteY156" fmla="*/ 1153487 h 1807617"/>
                <a:gd name="connsiteX157" fmla="*/ 3243354 w 6808403"/>
                <a:gd name="connsiteY157" fmla="*/ 1156078 h 1807617"/>
                <a:gd name="connsiteX158" fmla="*/ 3261260 w 6808403"/>
                <a:gd name="connsiteY158" fmla="*/ 1160866 h 1807617"/>
                <a:gd name="connsiteX159" fmla="*/ 3268474 w 6808403"/>
                <a:gd name="connsiteY159" fmla="*/ 1162593 h 1807617"/>
                <a:gd name="connsiteX160" fmla="*/ 3288311 w 6808403"/>
                <a:gd name="connsiteY160" fmla="*/ 1166911 h 1807617"/>
                <a:gd name="connsiteX161" fmla="*/ 3294750 w 6808403"/>
                <a:gd name="connsiteY161" fmla="*/ 1168143 h 1807617"/>
                <a:gd name="connsiteX162" fmla="*/ 3315324 w 6808403"/>
                <a:gd name="connsiteY162" fmla="*/ 1171598 h 1807617"/>
                <a:gd name="connsiteX163" fmla="*/ 3322081 w 6808403"/>
                <a:gd name="connsiteY163" fmla="*/ 1172563 h 1807617"/>
                <a:gd name="connsiteX164" fmla="*/ 3341931 w 6808403"/>
                <a:gd name="connsiteY164" fmla="*/ 1174950 h 1807617"/>
                <a:gd name="connsiteX165" fmla="*/ 3350592 w 6808403"/>
                <a:gd name="connsiteY165" fmla="*/ 1175789 h 1807617"/>
                <a:gd name="connsiteX166" fmla="*/ 3358656 w 6808403"/>
                <a:gd name="connsiteY166" fmla="*/ 1176576 h 1807617"/>
                <a:gd name="connsiteX167" fmla="*/ 3367039 w 6808403"/>
                <a:gd name="connsiteY167" fmla="*/ 1176970 h 1807617"/>
                <a:gd name="connsiteX168" fmla="*/ 3382050 w 6808403"/>
                <a:gd name="connsiteY168" fmla="*/ 1177694 h 1807617"/>
                <a:gd name="connsiteX169" fmla="*/ 3395931 w 6808403"/>
                <a:gd name="connsiteY169" fmla="*/ 1178024 h 1807617"/>
                <a:gd name="connsiteX170" fmla="*/ 3403043 w 6808403"/>
                <a:gd name="connsiteY170" fmla="*/ 1178201 h 1807617"/>
                <a:gd name="connsiteX171" fmla="*/ 3412644 w 6808403"/>
                <a:gd name="connsiteY171" fmla="*/ 1177973 h 1807617"/>
                <a:gd name="connsiteX172" fmla="*/ 3424366 w 6808403"/>
                <a:gd name="connsiteY172" fmla="*/ 1177694 h 1807617"/>
                <a:gd name="connsiteX173" fmla="*/ 3442654 w 6808403"/>
                <a:gd name="connsiteY173" fmla="*/ 1176716 h 1807617"/>
                <a:gd name="connsiteX174" fmla="*/ 3452751 w 6808403"/>
                <a:gd name="connsiteY174" fmla="*/ 1176030 h 1807617"/>
                <a:gd name="connsiteX175" fmla="*/ 3473591 w 6808403"/>
                <a:gd name="connsiteY175" fmla="*/ 1173845 h 1807617"/>
                <a:gd name="connsiteX176" fmla="*/ 3480805 w 6808403"/>
                <a:gd name="connsiteY176" fmla="*/ 1173007 h 1807617"/>
                <a:gd name="connsiteX177" fmla="*/ 3565082 w 6808403"/>
                <a:gd name="connsiteY177" fmla="*/ 1155456 h 1807617"/>
                <a:gd name="connsiteX178" fmla="*/ 3566415 w 6808403"/>
                <a:gd name="connsiteY178" fmla="*/ 1155049 h 1807617"/>
                <a:gd name="connsiteX179" fmla="*/ 3591968 w 6808403"/>
                <a:gd name="connsiteY179" fmla="*/ 1147010 h 1807617"/>
                <a:gd name="connsiteX180" fmla="*/ 3595231 w 6808403"/>
                <a:gd name="connsiteY180" fmla="*/ 1145855 h 1807617"/>
                <a:gd name="connsiteX181" fmla="*/ 3618472 w 6808403"/>
                <a:gd name="connsiteY181" fmla="*/ 1137270 h 1807617"/>
                <a:gd name="connsiteX182" fmla="*/ 3622143 w 6808403"/>
                <a:gd name="connsiteY182" fmla="*/ 1135784 h 1807617"/>
                <a:gd name="connsiteX183" fmla="*/ 3644635 w 6808403"/>
                <a:gd name="connsiteY183" fmla="*/ 1126195 h 1807617"/>
                <a:gd name="connsiteX184" fmla="*/ 3647949 w 6808403"/>
                <a:gd name="connsiteY184" fmla="*/ 1124671 h 1807617"/>
                <a:gd name="connsiteX185" fmla="*/ 3670631 w 6808403"/>
                <a:gd name="connsiteY185" fmla="*/ 1113673 h 1807617"/>
                <a:gd name="connsiteX186" fmla="*/ 3672841 w 6808403"/>
                <a:gd name="connsiteY186" fmla="*/ 1112530 h 1807617"/>
                <a:gd name="connsiteX187" fmla="*/ 3696793 w 6808403"/>
                <a:gd name="connsiteY187" fmla="*/ 1099424 h 1807617"/>
                <a:gd name="connsiteX188" fmla="*/ 3696933 w 6808403"/>
                <a:gd name="connsiteY188" fmla="*/ 1099360 h 1807617"/>
                <a:gd name="connsiteX189" fmla="*/ 3786671 w 6808403"/>
                <a:gd name="connsiteY189" fmla="*/ 1035771 h 1807617"/>
                <a:gd name="connsiteX190" fmla="*/ 4024719 w 6808403"/>
                <a:gd name="connsiteY190" fmla="*/ 979676 h 1807617"/>
                <a:gd name="connsiteX191" fmla="*/ 4065765 w 6808403"/>
                <a:gd name="connsiteY191" fmla="*/ 993976 h 1807617"/>
                <a:gd name="connsiteX192" fmla="*/ 4220870 w 6808403"/>
                <a:gd name="connsiteY192" fmla="*/ 1231846 h 1807617"/>
                <a:gd name="connsiteX193" fmla="*/ 4225404 w 6808403"/>
                <a:gd name="connsiteY193" fmla="*/ 1293733 h 1807617"/>
                <a:gd name="connsiteX194" fmla="*/ 4227931 w 6808403"/>
                <a:gd name="connsiteY194" fmla="*/ 1308694 h 1807617"/>
                <a:gd name="connsiteX195" fmla="*/ 4230827 w 6808403"/>
                <a:gd name="connsiteY195" fmla="*/ 1325813 h 1807617"/>
                <a:gd name="connsiteX196" fmla="*/ 4239882 w 6808403"/>
                <a:gd name="connsiteY196" fmla="*/ 1366733 h 1807617"/>
                <a:gd name="connsiteX197" fmla="*/ 4240961 w 6808403"/>
                <a:gd name="connsiteY197" fmla="*/ 1370860 h 1807617"/>
                <a:gd name="connsiteX198" fmla="*/ 4582070 w 6808403"/>
                <a:gd name="connsiteY198" fmla="*/ 1761549 h 1807617"/>
                <a:gd name="connsiteX199" fmla="*/ 4584470 w 6808403"/>
                <a:gd name="connsiteY199" fmla="*/ 1762578 h 1807617"/>
                <a:gd name="connsiteX200" fmla="*/ 4611419 w 6808403"/>
                <a:gd name="connsiteY200" fmla="*/ 1773017 h 1807617"/>
                <a:gd name="connsiteX201" fmla="*/ 4634699 w 6808403"/>
                <a:gd name="connsiteY201" fmla="*/ 1780917 h 1807617"/>
                <a:gd name="connsiteX202" fmla="*/ 4653952 w 6808403"/>
                <a:gd name="connsiteY202" fmla="*/ 1786568 h 1807617"/>
                <a:gd name="connsiteX203" fmla="*/ 4686311 w 6808403"/>
                <a:gd name="connsiteY203" fmla="*/ 1794531 h 1807617"/>
                <a:gd name="connsiteX204" fmla="*/ 4700281 w 6808403"/>
                <a:gd name="connsiteY204" fmla="*/ 1797287 h 1807617"/>
                <a:gd name="connsiteX205" fmla="*/ 4739093 w 6808403"/>
                <a:gd name="connsiteY205" fmla="*/ 1803345 h 1807617"/>
                <a:gd name="connsiteX206" fmla="*/ 4742115 w 6808403"/>
                <a:gd name="connsiteY206" fmla="*/ 1803815 h 1807617"/>
                <a:gd name="connsiteX207" fmla="*/ 4751158 w 6808403"/>
                <a:gd name="connsiteY207" fmla="*/ 1804589 h 1807617"/>
                <a:gd name="connsiteX208" fmla="*/ 4762206 w 6808403"/>
                <a:gd name="connsiteY208" fmla="*/ 1805720 h 1807617"/>
                <a:gd name="connsiteX209" fmla="*/ 4768138 w 6808403"/>
                <a:gd name="connsiteY209" fmla="*/ 1806025 h 1807617"/>
                <a:gd name="connsiteX210" fmla="*/ 4786412 w 6808403"/>
                <a:gd name="connsiteY210" fmla="*/ 1806964 h 1807617"/>
                <a:gd name="connsiteX211" fmla="*/ 4801817 w 6808403"/>
                <a:gd name="connsiteY211" fmla="*/ 1807422 h 1807617"/>
                <a:gd name="connsiteX212" fmla="*/ 4818937 w 6808403"/>
                <a:gd name="connsiteY212" fmla="*/ 1807358 h 1807617"/>
                <a:gd name="connsiteX213" fmla="*/ 4835028 w 6808403"/>
                <a:gd name="connsiteY213" fmla="*/ 1806964 h 1807617"/>
                <a:gd name="connsiteX214" fmla="*/ 4850903 w 6808403"/>
                <a:gd name="connsiteY214" fmla="*/ 1806012 h 1807617"/>
                <a:gd name="connsiteX215" fmla="*/ 4867807 w 6808403"/>
                <a:gd name="connsiteY215" fmla="*/ 1804691 h 1807617"/>
                <a:gd name="connsiteX216" fmla="*/ 4882221 w 6808403"/>
                <a:gd name="connsiteY216" fmla="*/ 1803002 h 1807617"/>
                <a:gd name="connsiteX217" fmla="*/ 4900039 w 6808403"/>
                <a:gd name="connsiteY217" fmla="*/ 1800627 h 1807617"/>
                <a:gd name="connsiteX218" fmla="*/ 4912942 w 6808403"/>
                <a:gd name="connsiteY218" fmla="*/ 1798405 h 1807617"/>
                <a:gd name="connsiteX219" fmla="*/ 4931687 w 6808403"/>
                <a:gd name="connsiteY219" fmla="*/ 1794861 h 1807617"/>
                <a:gd name="connsiteX220" fmla="*/ 4942902 w 6808403"/>
                <a:gd name="connsiteY220" fmla="*/ 1792283 h 1807617"/>
                <a:gd name="connsiteX221" fmla="*/ 4962714 w 6808403"/>
                <a:gd name="connsiteY221" fmla="*/ 1787432 h 1807617"/>
                <a:gd name="connsiteX222" fmla="*/ 4972035 w 6808403"/>
                <a:gd name="connsiteY222" fmla="*/ 1784739 h 1807617"/>
                <a:gd name="connsiteX223" fmla="*/ 4993053 w 6808403"/>
                <a:gd name="connsiteY223" fmla="*/ 1778402 h 1807617"/>
                <a:gd name="connsiteX224" fmla="*/ 5000229 w 6808403"/>
                <a:gd name="connsiteY224" fmla="*/ 1775900 h 1807617"/>
                <a:gd name="connsiteX225" fmla="*/ 5022683 w 6808403"/>
                <a:gd name="connsiteY225" fmla="*/ 1767810 h 1807617"/>
                <a:gd name="connsiteX226" fmla="*/ 5027242 w 6808403"/>
                <a:gd name="connsiteY226" fmla="*/ 1765931 h 1807617"/>
                <a:gd name="connsiteX227" fmla="*/ 5051537 w 6808403"/>
                <a:gd name="connsiteY227" fmla="*/ 1755707 h 1807617"/>
                <a:gd name="connsiteX228" fmla="*/ 5052870 w 6808403"/>
                <a:gd name="connsiteY228" fmla="*/ 1755072 h 1807617"/>
                <a:gd name="connsiteX229" fmla="*/ 5398894 w 6808403"/>
                <a:gd name="connsiteY229" fmla="*/ 1216708 h 1807617"/>
                <a:gd name="connsiteX230" fmla="*/ 5538936 w 6808403"/>
                <a:gd name="connsiteY230" fmla="*/ 1000643 h 1807617"/>
                <a:gd name="connsiteX231" fmla="*/ 5570229 w 6808403"/>
                <a:gd name="connsiteY231" fmla="*/ 986648 h 1807617"/>
                <a:gd name="connsiteX232" fmla="*/ 5819707 w 6808403"/>
                <a:gd name="connsiteY232" fmla="*/ 1023846 h 1807617"/>
                <a:gd name="connsiteX233" fmla="*/ 6216772 w 6808403"/>
                <a:gd name="connsiteY233" fmla="*/ 1178201 h 1807617"/>
                <a:gd name="connsiteX234" fmla="*/ 6600400 w 6808403"/>
                <a:gd name="connsiteY234" fmla="*/ 1035771 h 1807617"/>
                <a:gd name="connsiteX235" fmla="*/ 6770859 w 6808403"/>
                <a:gd name="connsiteY235" fmla="*/ 725413 h 1807617"/>
                <a:gd name="connsiteX0" fmla="*/ 6808403 w 6816723"/>
                <a:gd name="connsiteY0" fmla="*/ 694313 h 1807617"/>
                <a:gd name="connsiteX1" fmla="*/ 6805720 w 6816723"/>
                <a:gd name="connsiteY1" fmla="*/ 575791 h 1807617"/>
                <a:gd name="connsiteX2" fmla="*/ 6804082 w 6816723"/>
                <a:gd name="connsiteY2" fmla="*/ 542835 h 1807617"/>
                <a:gd name="connsiteX3" fmla="*/ 6255113 w 6816723"/>
                <a:gd name="connsiteY3" fmla="*/ 1232 h 1807617"/>
                <a:gd name="connsiteX4" fmla="*/ 5627684 w 6816723"/>
                <a:gd name="connsiteY4" fmla="*/ 589113 h 1807617"/>
                <a:gd name="connsiteX5" fmla="*/ 5627684 w 6816723"/>
                <a:gd name="connsiteY5" fmla="*/ 590625 h 1807617"/>
                <a:gd name="connsiteX6" fmla="*/ 5487641 w 6816723"/>
                <a:gd name="connsiteY6" fmla="*/ 807007 h 1807617"/>
                <a:gd name="connsiteX7" fmla="*/ 5456349 w 6816723"/>
                <a:gd name="connsiteY7" fmla="*/ 821015 h 1807617"/>
                <a:gd name="connsiteX8" fmla="*/ 5206871 w 6816723"/>
                <a:gd name="connsiteY8" fmla="*/ 783804 h 1807617"/>
                <a:gd name="connsiteX9" fmla="*/ 5058065 w 6816723"/>
                <a:gd name="connsiteY9" fmla="*/ 684516 h 1807617"/>
                <a:gd name="connsiteX10" fmla="*/ 5056351 w 6816723"/>
                <a:gd name="connsiteY10" fmla="*/ 683703 h 1807617"/>
                <a:gd name="connsiteX11" fmla="*/ 5037973 w 6816723"/>
                <a:gd name="connsiteY11" fmla="*/ 675626 h 1807617"/>
                <a:gd name="connsiteX12" fmla="*/ 5030976 w 6816723"/>
                <a:gd name="connsiteY12" fmla="*/ 672667 h 1807617"/>
                <a:gd name="connsiteX13" fmla="*/ 5016396 w 6816723"/>
                <a:gd name="connsiteY13" fmla="*/ 667028 h 1807617"/>
                <a:gd name="connsiteX14" fmla="*/ 5004979 w 6816723"/>
                <a:gd name="connsiteY14" fmla="*/ 662799 h 1807617"/>
                <a:gd name="connsiteX15" fmla="*/ 4993549 w 6816723"/>
                <a:gd name="connsiteY15" fmla="*/ 658951 h 1807617"/>
                <a:gd name="connsiteX16" fmla="*/ 4978436 w 6816723"/>
                <a:gd name="connsiteY16" fmla="*/ 654137 h 1807617"/>
                <a:gd name="connsiteX17" fmla="*/ 4969546 w 6816723"/>
                <a:gd name="connsiteY17" fmla="*/ 651585 h 1807617"/>
                <a:gd name="connsiteX18" fmla="*/ 4951525 w 6816723"/>
                <a:gd name="connsiteY18" fmla="*/ 646771 h 1807617"/>
                <a:gd name="connsiteX19" fmla="*/ 4944413 w 6816723"/>
                <a:gd name="connsiteY19" fmla="*/ 645070 h 1807617"/>
                <a:gd name="connsiteX20" fmla="*/ 4924474 w 6816723"/>
                <a:gd name="connsiteY20" fmla="*/ 640726 h 1807617"/>
                <a:gd name="connsiteX21" fmla="*/ 4918111 w 6816723"/>
                <a:gd name="connsiteY21" fmla="*/ 639520 h 1807617"/>
                <a:gd name="connsiteX22" fmla="*/ 4897512 w 6816723"/>
                <a:gd name="connsiteY22" fmla="*/ 636053 h 1807617"/>
                <a:gd name="connsiteX23" fmla="*/ 4890730 w 6816723"/>
                <a:gd name="connsiteY23" fmla="*/ 635075 h 1807617"/>
                <a:gd name="connsiteX24" fmla="*/ 4870867 w 6816723"/>
                <a:gd name="connsiteY24" fmla="*/ 632687 h 1807617"/>
                <a:gd name="connsiteX25" fmla="*/ 4862269 w 6816723"/>
                <a:gd name="connsiteY25" fmla="*/ 631862 h 1807617"/>
                <a:gd name="connsiteX26" fmla="*/ 4854129 w 6816723"/>
                <a:gd name="connsiteY26" fmla="*/ 631074 h 1807617"/>
                <a:gd name="connsiteX27" fmla="*/ 4845734 w 6816723"/>
                <a:gd name="connsiteY27" fmla="*/ 630668 h 1807617"/>
                <a:gd name="connsiteX28" fmla="*/ 4830811 w 6816723"/>
                <a:gd name="connsiteY28" fmla="*/ 629969 h 1807617"/>
                <a:gd name="connsiteX29" fmla="*/ 4816854 w 6816723"/>
                <a:gd name="connsiteY29" fmla="*/ 629626 h 1807617"/>
                <a:gd name="connsiteX30" fmla="*/ 4809793 w 6816723"/>
                <a:gd name="connsiteY30" fmla="*/ 629461 h 1807617"/>
                <a:gd name="connsiteX31" fmla="*/ 4800357 w 6816723"/>
                <a:gd name="connsiteY31" fmla="*/ 629677 h 1807617"/>
                <a:gd name="connsiteX32" fmla="*/ 4788203 w 6816723"/>
                <a:gd name="connsiteY32" fmla="*/ 629969 h 1807617"/>
                <a:gd name="connsiteX33" fmla="*/ 4770309 w 6816723"/>
                <a:gd name="connsiteY33" fmla="*/ 630935 h 1807617"/>
                <a:gd name="connsiteX34" fmla="*/ 4759730 w 6816723"/>
                <a:gd name="connsiteY34" fmla="*/ 631658 h 1807617"/>
                <a:gd name="connsiteX35" fmla="*/ 4739765 w 6816723"/>
                <a:gd name="connsiteY35" fmla="*/ 633754 h 1807617"/>
                <a:gd name="connsiteX36" fmla="*/ 4731561 w 6816723"/>
                <a:gd name="connsiteY36" fmla="*/ 634719 h 1807617"/>
                <a:gd name="connsiteX37" fmla="*/ 4707292 w 6816723"/>
                <a:gd name="connsiteY37" fmla="*/ 638491 h 1807617"/>
                <a:gd name="connsiteX38" fmla="*/ 4703774 w 6816723"/>
                <a:gd name="connsiteY38" fmla="*/ 639075 h 1807617"/>
                <a:gd name="connsiteX39" fmla="*/ 4619966 w 6816723"/>
                <a:gd name="connsiteY39" fmla="*/ 660932 h 1807617"/>
                <a:gd name="connsiteX40" fmla="*/ 4619662 w 6816723"/>
                <a:gd name="connsiteY40" fmla="*/ 661046 h 1807617"/>
                <a:gd name="connsiteX41" fmla="*/ 4593513 w 6816723"/>
                <a:gd name="connsiteY41" fmla="*/ 670711 h 1807617"/>
                <a:gd name="connsiteX42" fmla="*/ 4591455 w 6816723"/>
                <a:gd name="connsiteY42" fmla="*/ 671549 h 1807617"/>
                <a:gd name="connsiteX43" fmla="*/ 4567567 w 6816723"/>
                <a:gd name="connsiteY43" fmla="*/ 681747 h 1807617"/>
                <a:gd name="connsiteX44" fmla="*/ 4564913 w 6816723"/>
                <a:gd name="connsiteY44" fmla="*/ 682979 h 1807617"/>
                <a:gd name="connsiteX45" fmla="*/ 4542002 w 6816723"/>
                <a:gd name="connsiteY45" fmla="*/ 694091 h 1807617"/>
                <a:gd name="connsiteX46" fmla="*/ 4539601 w 6816723"/>
                <a:gd name="connsiteY46" fmla="*/ 695349 h 1807617"/>
                <a:gd name="connsiteX47" fmla="*/ 4516856 w 6816723"/>
                <a:gd name="connsiteY47" fmla="*/ 707795 h 1807617"/>
                <a:gd name="connsiteX48" fmla="*/ 4515192 w 6816723"/>
                <a:gd name="connsiteY48" fmla="*/ 708760 h 1807617"/>
                <a:gd name="connsiteX49" fmla="*/ 4491964 w 6816723"/>
                <a:gd name="connsiteY49" fmla="*/ 722946 h 1807617"/>
                <a:gd name="connsiteX50" fmla="*/ 4491595 w 6816723"/>
                <a:gd name="connsiteY50" fmla="*/ 723174 h 1807617"/>
                <a:gd name="connsiteX51" fmla="*/ 4421873 w 6816723"/>
                <a:gd name="connsiteY51" fmla="*/ 775612 h 1807617"/>
                <a:gd name="connsiteX52" fmla="*/ 4412678 w 6816723"/>
                <a:gd name="connsiteY52" fmla="*/ 783105 h 1807617"/>
                <a:gd name="connsiteX53" fmla="*/ 4147083 w 6816723"/>
                <a:gd name="connsiteY53" fmla="*/ 813674 h 1807617"/>
                <a:gd name="connsiteX54" fmla="*/ 4147083 w 6816723"/>
                <a:gd name="connsiteY54" fmla="*/ 813674 h 1807617"/>
                <a:gd name="connsiteX55" fmla="*/ 3991991 w 6816723"/>
                <a:gd name="connsiteY55" fmla="*/ 575791 h 1807617"/>
                <a:gd name="connsiteX56" fmla="*/ 3990353 w 6816723"/>
                <a:gd name="connsiteY56" fmla="*/ 542835 h 1807617"/>
                <a:gd name="connsiteX57" fmla="*/ 3820796 w 6816723"/>
                <a:gd name="connsiteY57" fmla="*/ 175056 h 1807617"/>
                <a:gd name="connsiteX58" fmla="*/ 3820516 w 6816723"/>
                <a:gd name="connsiteY58" fmla="*/ 174777 h 1807617"/>
                <a:gd name="connsiteX59" fmla="*/ 3803689 w 6816723"/>
                <a:gd name="connsiteY59" fmla="*/ 158508 h 1807617"/>
                <a:gd name="connsiteX60" fmla="*/ 3801530 w 6816723"/>
                <a:gd name="connsiteY60" fmla="*/ 156464 h 1807617"/>
                <a:gd name="connsiteX61" fmla="*/ 3785833 w 6816723"/>
                <a:gd name="connsiteY61" fmla="*/ 142544 h 1807617"/>
                <a:gd name="connsiteX62" fmla="*/ 3781756 w 6816723"/>
                <a:gd name="connsiteY62" fmla="*/ 139014 h 1807617"/>
                <a:gd name="connsiteX63" fmla="*/ 3767252 w 6816723"/>
                <a:gd name="connsiteY63" fmla="*/ 127228 h 1807617"/>
                <a:gd name="connsiteX64" fmla="*/ 3761220 w 6816723"/>
                <a:gd name="connsiteY64" fmla="*/ 122453 h 1807617"/>
                <a:gd name="connsiteX65" fmla="*/ 3747898 w 6816723"/>
                <a:gd name="connsiteY65" fmla="*/ 112535 h 1807617"/>
                <a:gd name="connsiteX66" fmla="*/ 3740011 w 6816723"/>
                <a:gd name="connsiteY66" fmla="*/ 106820 h 1807617"/>
                <a:gd name="connsiteX67" fmla="*/ 3727781 w 6816723"/>
                <a:gd name="connsiteY67" fmla="*/ 98526 h 1807617"/>
                <a:gd name="connsiteX68" fmla="*/ 3718154 w 6816723"/>
                <a:gd name="connsiteY68" fmla="*/ 92164 h 1807617"/>
                <a:gd name="connsiteX69" fmla="*/ 3706864 w 6816723"/>
                <a:gd name="connsiteY69" fmla="*/ 85204 h 1807617"/>
                <a:gd name="connsiteX70" fmla="*/ 3695714 w 6816723"/>
                <a:gd name="connsiteY70" fmla="*/ 78511 h 1807617"/>
                <a:gd name="connsiteX71" fmla="*/ 3685160 w 6816723"/>
                <a:gd name="connsiteY71" fmla="*/ 72631 h 1807617"/>
                <a:gd name="connsiteX72" fmla="*/ 3672727 w 6816723"/>
                <a:gd name="connsiteY72" fmla="*/ 65900 h 1807617"/>
                <a:gd name="connsiteX73" fmla="*/ 3662681 w 6816723"/>
                <a:gd name="connsiteY73" fmla="*/ 60858 h 1807617"/>
                <a:gd name="connsiteX74" fmla="*/ 3649194 w 6816723"/>
                <a:gd name="connsiteY74" fmla="*/ 54318 h 1807617"/>
                <a:gd name="connsiteX75" fmla="*/ 3639516 w 6816723"/>
                <a:gd name="connsiteY75" fmla="*/ 49987 h 1807617"/>
                <a:gd name="connsiteX76" fmla="*/ 3625191 w 6816723"/>
                <a:gd name="connsiteY76" fmla="*/ 43802 h 1807617"/>
                <a:gd name="connsiteX77" fmla="*/ 3615602 w 6816723"/>
                <a:gd name="connsiteY77" fmla="*/ 40005 h 1807617"/>
                <a:gd name="connsiteX78" fmla="*/ 3600781 w 6816723"/>
                <a:gd name="connsiteY78" fmla="*/ 34392 h 1807617"/>
                <a:gd name="connsiteX79" fmla="*/ 3590926 w 6816723"/>
                <a:gd name="connsiteY79" fmla="*/ 31001 h 1807617"/>
                <a:gd name="connsiteX80" fmla="*/ 3575940 w 6816723"/>
                <a:gd name="connsiteY80" fmla="*/ 26073 h 1807617"/>
                <a:gd name="connsiteX81" fmla="*/ 3565666 w 6816723"/>
                <a:gd name="connsiteY81" fmla="*/ 23051 h 1807617"/>
                <a:gd name="connsiteX82" fmla="*/ 3550718 w 6816723"/>
                <a:gd name="connsiteY82" fmla="*/ 18872 h 1807617"/>
                <a:gd name="connsiteX83" fmla="*/ 3539733 w 6816723"/>
                <a:gd name="connsiteY83" fmla="*/ 16180 h 1807617"/>
                <a:gd name="connsiteX84" fmla="*/ 3525166 w 6816723"/>
                <a:gd name="connsiteY84" fmla="*/ 12827 h 1807617"/>
                <a:gd name="connsiteX85" fmla="*/ 3513279 w 6816723"/>
                <a:gd name="connsiteY85" fmla="*/ 10490 h 1807617"/>
                <a:gd name="connsiteX86" fmla="*/ 3499233 w 6816723"/>
                <a:gd name="connsiteY86" fmla="*/ 7925 h 1807617"/>
                <a:gd name="connsiteX87" fmla="*/ 3486291 w 6816723"/>
                <a:gd name="connsiteY87" fmla="*/ 5994 h 1807617"/>
                <a:gd name="connsiteX88" fmla="*/ 3473020 w 6816723"/>
                <a:gd name="connsiteY88" fmla="*/ 4204 h 1807617"/>
                <a:gd name="connsiteX89" fmla="*/ 3458897 w 6816723"/>
                <a:gd name="connsiteY89" fmla="*/ 2756 h 1807617"/>
                <a:gd name="connsiteX90" fmla="*/ 3450554 w 6816723"/>
                <a:gd name="connsiteY90" fmla="*/ 1892 h 1807617"/>
                <a:gd name="connsiteX91" fmla="*/ 3446959 w 6816723"/>
                <a:gd name="connsiteY91" fmla="*/ 1715 h 1807617"/>
                <a:gd name="connsiteX92" fmla="*/ 3441371 w 6816723"/>
                <a:gd name="connsiteY92" fmla="*/ 1232 h 1807617"/>
                <a:gd name="connsiteX93" fmla="*/ 3427071 w 6816723"/>
                <a:gd name="connsiteY93" fmla="*/ 699 h 1807617"/>
                <a:gd name="connsiteX94" fmla="*/ 3413317 w 6816723"/>
                <a:gd name="connsiteY94" fmla="*/ 191 h 1807617"/>
                <a:gd name="connsiteX95" fmla="*/ 3394877 w 6816723"/>
                <a:gd name="connsiteY95" fmla="*/ 279 h 1807617"/>
                <a:gd name="connsiteX96" fmla="*/ 3380551 w 6816723"/>
                <a:gd name="connsiteY96" fmla="*/ 495 h 1807617"/>
                <a:gd name="connsiteX97" fmla="*/ 3363571 w 6816723"/>
                <a:gd name="connsiteY97" fmla="*/ 1524 h 1807617"/>
                <a:gd name="connsiteX98" fmla="*/ 3348242 w 6816723"/>
                <a:gd name="connsiteY98" fmla="*/ 2578 h 1807617"/>
                <a:gd name="connsiteX99" fmla="*/ 3333765 w 6816723"/>
                <a:gd name="connsiteY99" fmla="*/ 4255 h 1807617"/>
                <a:gd name="connsiteX100" fmla="*/ 3316467 w 6816723"/>
                <a:gd name="connsiteY100" fmla="*/ 6363 h 1807617"/>
                <a:gd name="connsiteX101" fmla="*/ 3309520 w 6816723"/>
                <a:gd name="connsiteY101" fmla="*/ 7569 h 1807617"/>
                <a:gd name="connsiteX102" fmla="*/ 3230120 w 6816723"/>
                <a:gd name="connsiteY102" fmla="*/ 25971 h 1807617"/>
                <a:gd name="connsiteX103" fmla="*/ 3227212 w 6816723"/>
                <a:gd name="connsiteY103" fmla="*/ 26810 h 1807617"/>
                <a:gd name="connsiteX104" fmla="*/ 3203730 w 6816723"/>
                <a:gd name="connsiteY104" fmla="*/ 34823 h 1807617"/>
                <a:gd name="connsiteX105" fmla="*/ 3198332 w 6816723"/>
                <a:gd name="connsiteY105" fmla="*/ 36716 h 1807617"/>
                <a:gd name="connsiteX106" fmla="*/ 3176171 w 6816723"/>
                <a:gd name="connsiteY106" fmla="*/ 45568 h 1807617"/>
                <a:gd name="connsiteX107" fmla="*/ 3170202 w 6816723"/>
                <a:gd name="connsiteY107" fmla="*/ 48019 h 1807617"/>
                <a:gd name="connsiteX108" fmla="*/ 3148726 w 6816723"/>
                <a:gd name="connsiteY108" fmla="*/ 57899 h 1807617"/>
                <a:gd name="connsiteX109" fmla="*/ 3142884 w 6816723"/>
                <a:gd name="connsiteY109" fmla="*/ 60668 h 1807617"/>
                <a:gd name="connsiteX110" fmla="*/ 3121980 w 6816723"/>
                <a:gd name="connsiteY110" fmla="*/ 71590 h 1807617"/>
                <a:gd name="connsiteX111" fmla="*/ 3116341 w 6816723"/>
                <a:gd name="connsiteY111" fmla="*/ 74650 h 1807617"/>
                <a:gd name="connsiteX112" fmla="*/ 3095945 w 6816723"/>
                <a:gd name="connsiteY112" fmla="*/ 86652 h 1807617"/>
                <a:gd name="connsiteX113" fmla="*/ 3090700 w 6816723"/>
                <a:gd name="connsiteY113" fmla="*/ 89865 h 1807617"/>
                <a:gd name="connsiteX114" fmla="*/ 3070685 w 6816723"/>
                <a:gd name="connsiteY114" fmla="*/ 103035 h 1807617"/>
                <a:gd name="connsiteX115" fmla="*/ 3065986 w 6816723"/>
                <a:gd name="connsiteY115" fmla="*/ 106273 h 1807617"/>
                <a:gd name="connsiteX116" fmla="*/ 3046326 w 6816723"/>
                <a:gd name="connsiteY116" fmla="*/ 120662 h 1807617"/>
                <a:gd name="connsiteX117" fmla="*/ 3042250 w 6816723"/>
                <a:gd name="connsiteY117" fmla="*/ 123787 h 1807617"/>
                <a:gd name="connsiteX118" fmla="*/ 3022882 w 6816723"/>
                <a:gd name="connsiteY118" fmla="*/ 139484 h 1807617"/>
                <a:gd name="connsiteX119" fmla="*/ 3019567 w 6816723"/>
                <a:gd name="connsiteY119" fmla="*/ 142329 h 1807617"/>
                <a:gd name="connsiteX120" fmla="*/ 3000429 w 6816723"/>
                <a:gd name="connsiteY120" fmla="*/ 159486 h 1807617"/>
                <a:gd name="connsiteX121" fmla="*/ 2998003 w 6816723"/>
                <a:gd name="connsiteY121" fmla="*/ 161798 h 1807617"/>
                <a:gd name="connsiteX122" fmla="*/ 2979016 w 6816723"/>
                <a:gd name="connsiteY122" fmla="*/ 180581 h 1807617"/>
                <a:gd name="connsiteX123" fmla="*/ 2977632 w 6816723"/>
                <a:gd name="connsiteY123" fmla="*/ 182054 h 1807617"/>
                <a:gd name="connsiteX124" fmla="*/ 2958709 w 6816723"/>
                <a:gd name="connsiteY124" fmla="*/ 202730 h 1807617"/>
                <a:gd name="connsiteX125" fmla="*/ 2958531 w 6816723"/>
                <a:gd name="connsiteY125" fmla="*/ 202946 h 1807617"/>
                <a:gd name="connsiteX126" fmla="*/ 2813955 w 6816723"/>
                <a:gd name="connsiteY126" fmla="*/ 590904 h 1807617"/>
                <a:gd name="connsiteX127" fmla="*/ 2673912 w 6816723"/>
                <a:gd name="connsiteY127" fmla="*/ 807007 h 1807617"/>
                <a:gd name="connsiteX128" fmla="*/ 2642620 w 6816723"/>
                <a:gd name="connsiteY128" fmla="*/ 821015 h 1807617"/>
                <a:gd name="connsiteX129" fmla="*/ 2393129 w 6816723"/>
                <a:gd name="connsiteY129" fmla="*/ 783804 h 1807617"/>
                <a:gd name="connsiteX130" fmla="*/ 1996064 w 6816723"/>
                <a:gd name="connsiteY130" fmla="*/ 629461 h 1807617"/>
                <a:gd name="connsiteX131" fmla="*/ 1608144 w 6816723"/>
                <a:gd name="connsiteY131" fmla="*/ 775612 h 1807617"/>
                <a:gd name="connsiteX132" fmla="*/ 1338333 w 6816723"/>
                <a:gd name="connsiteY132" fmla="*/ 815998 h 1807617"/>
                <a:gd name="connsiteX133" fmla="*/ 1333977 w 6816723"/>
                <a:gd name="connsiteY133" fmla="*/ 814055 h 1807617"/>
                <a:gd name="connsiteX134" fmla="*/ 1178034 w 6816723"/>
                <a:gd name="connsiteY134" fmla="*/ 575817 h 1807617"/>
                <a:gd name="connsiteX135" fmla="*/ 1176662 w 6816723"/>
                <a:gd name="connsiteY135" fmla="*/ 546403 h 1807617"/>
                <a:gd name="connsiteX136" fmla="*/ 636825 w 6816723"/>
                <a:gd name="connsiteY136" fmla="*/ 1892 h 1807617"/>
                <a:gd name="connsiteX137" fmla="*/ 1916 w 6816723"/>
                <a:gd name="connsiteY137" fmla="*/ 637132 h 1807617"/>
                <a:gd name="connsiteX138" fmla="*/ 544929 w 6816723"/>
                <a:gd name="connsiteY138" fmla="*/ 1176576 h 1807617"/>
                <a:gd name="connsiteX139" fmla="*/ 975203 w 6816723"/>
                <a:gd name="connsiteY139" fmla="*/ 1033612 h 1807617"/>
                <a:gd name="connsiteX140" fmla="*/ 1252037 w 6816723"/>
                <a:gd name="connsiteY140" fmla="*/ 993976 h 1807617"/>
                <a:gd name="connsiteX141" fmla="*/ 1407141 w 6816723"/>
                <a:gd name="connsiteY141" fmla="*/ 1231846 h 1807617"/>
                <a:gd name="connsiteX142" fmla="*/ 1411688 w 6816723"/>
                <a:gd name="connsiteY142" fmla="*/ 1293733 h 1807617"/>
                <a:gd name="connsiteX143" fmla="*/ 1928386 w 6816723"/>
                <a:gd name="connsiteY143" fmla="*/ 1803815 h 1807617"/>
                <a:gd name="connsiteX144" fmla="*/ 2585152 w 6816723"/>
                <a:gd name="connsiteY144" fmla="*/ 1218537 h 1807617"/>
                <a:gd name="connsiteX145" fmla="*/ 2585152 w 6816723"/>
                <a:gd name="connsiteY145" fmla="*/ 1217013 h 1807617"/>
                <a:gd name="connsiteX146" fmla="*/ 2725207 w 6816723"/>
                <a:gd name="connsiteY146" fmla="*/ 1000643 h 1807617"/>
                <a:gd name="connsiteX147" fmla="*/ 2756500 w 6816723"/>
                <a:gd name="connsiteY147" fmla="*/ 986648 h 1807617"/>
                <a:gd name="connsiteX148" fmla="*/ 3005991 w 6816723"/>
                <a:gd name="connsiteY148" fmla="*/ 1023846 h 1807617"/>
                <a:gd name="connsiteX149" fmla="*/ 3154695 w 6816723"/>
                <a:gd name="connsiteY149" fmla="*/ 1123096 h 1807617"/>
                <a:gd name="connsiteX150" fmla="*/ 3156448 w 6816723"/>
                <a:gd name="connsiteY150" fmla="*/ 1123922 h 1807617"/>
                <a:gd name="connsiteX151" fmla="*/ 3174913 w 6816723"/>
                <a:gd name="connsiteY151" fmla="*/ 1132037 h 1807617"/>
                <a:gd name="connsiteX152" fmla="*/ 3181771 w 6816723"/>
                <a:gd name="connsiteY152" fmla="*/ 1134945 h 1807617"/>
                <a:gd name="connsiteX153" fmla="*/ 3196491 w 6816723"/>
                <a:gd name="connsiteY153" fmla="*/ 1140648 h 1807617"/>
                <a:gd name="connsiteX154" fmla="*/ 3207819 w 6816723"/>
                <a:gd name="connsiteY154" fmla="*/ 1144852 h 1807617"/>
                <a:gd name="connsiteX155" fmla="*/ 3219312 w 6816723"/>
                <a:gd name="connsiteY155" fmla="*/ 1148712 h 1807617"/>
                <a:gd name="connsiteX156" fmla="*/ 3234337 w 6816723"/>
                <a:gd name="connsiteY156" fmla="*/ 1153487 h 1807617"/>
                <a:gd name="connsiteX157" fmla="*/ 3243354 w 6816723"/>
                <a:gd name="connsiteY157" fmla="*/ 1156078 h 1807617"/>
                <a:gd name="connsiteX158" fmla="*/ 3261260 w 6816723"/>
                <a:gd name="connsiteY158" fmla="*/ 1160866 h 1807617"/>
                <a:gd name="connsiteX159" fmla="*/ 3268474 w 6816723"/>
                <a:gd name="connsiteY159" fmla="*/ 1162593 h 1807617"/>
                <a:gd name="connsiteX160" fmla="*/ 3288311 w 6816723"/>
                <a:gd name="connsiteY160" fmla="*/ 1166911 h 1807617"/>
                <a:gd name="connsiteX161" fmla="*/ 3294750 w 6816723"/>
                <a:gd name="connsiteY161" fmla="*/ 1168143 h 1807617"/>
                <a:gd name="connsiteX162" fmla="*/ 3315324 w 6816723"/>
                <a:gd name="connsiteY162" fmla="*/ 1171598 h 1807617"/>
                <a:gd name="connsiteX163" fmla="*/ 3322081 w 6816723"/>
                <a:gd name="connsiteY163" fmla="*/ 1172563 h 1807617"/>
                <a:gd name="connsiteX164" fmla="*/ 3341931 w 6816723"/>
                <a:gd name="connsiteY164" fmla="*/ 1174950 h 1807617"/>
                <a:gd name="connsiteX165" fmla="*/ 3350592 w 6816723"/>
                <a:gd name="connsiteY165" fmla="*/ 1175789 h 1807617"/>
                <a:gd name="connsiteX166" fmla="*/ 3358656 w 6816723"/>
                <a:gd name="connsiteY166" fmla="*/ 1176576 h 1807617"/>
                <a:gd name="connsiteX167" fmla="*/ 3367039 w 6816723"/>
                <a:gd name="connsiteY167" fmla="*/ 1176970 h 1807617"/>
                <a:gd name="connsiteX168" fmla="*/ 3382050 w 6816723"/>
                <a:gd name="connsiteY168" fmla="*/ 1177694 h 1807617"/>
                <a:gd name="connsiteX169" fmla="*/ 3395931 w 6816723"/>
                <a:gd name="connsiteY169" fmla="*/ 1178024 h 1807617"/>
                <a:gd name="connsiteX170" fmla="*/ 3403043 w 6816723"/>
                <a:gd name="connsiteY170" fmla="*/ 1178201 h 1807617"/>
                <a:gd name="connsiteX171" fmla="*/ 3412644 w 6816723"/>
                <a:gd name="connsiteY171" fmla="*/ 1177973 h 1807617"/>
                <a:gd name="connsiteX172" fmla="*/ 3424366 w 6816723"/>
                <a:gd name="connsiteY172" fmla="*/ 1177694 h 1807617"/>
                <a:gd name="connsiteX173" fmla="*/ 3442654 w 6816723"/>
                <a:gd name="connsiteY173" fmla="*/ 1176716 h 1807617"/>
                <a:gd name="connsiteX174" fmla="*/ 3452751 w 6816723"/>
                <a:gd name="connsiteY174" fmla="*/ 1176030 h 1807617"/>
                <a:gd name="connsiteX175" fmla="*/ 3473591 w 6816723"/>
                <a:gd name="connsiteY175" fmla="*/ 1173845 h 1807617"/>
                <a:gd name="connsiteX176" fmla="*/ 3480805 w 6816723"/>
                <a:gd name="connsiteY176" fmla="*/ 1173007 h 1807617"/>
                <a:gd name="connsiteX177" fmla="*/ 3565082 w 6816723"/>
                <a:gd name="connsiteY177" fmla="*/ 1155456 h 1807617"/>
                <a:gd name="connsiteX178" fmla="*/ 3566415 w 6816723"/>
                <a:gd name="connsiteY178" fmla="*/ 1155049 h 1807617"/>
                <a:gd name="connsiteX179" fmla="*/ 3591968 w 6816723"/>
                <a:gd name="connsiteY179" fmla="*/ 1147010 h 1807617"/>
                <a:gd name="connsiteX180" fmla="*/ 3595231 w 6816723"/>
                <a:gd name="connsiteY180" fmla="*/ 1145855 h 1807617"/>
                <a:gd name="connsiteX181" fmla="*/ 3618472 w 6816723"/>
                <a:gd name="connsiteY181" fmla="*/ 1137270 h 1807617"/>
                <a:gd name="connsiteX182" fmla="*/ 3622143 w 6816723"/>
                <a:gd name="connsiteY182" fmla="*/ 1135784 h 1807617"/>
                <a:gd name="connsiteX183" fmla="*/ 3644635 w 6816723"/>
                <a:gd name="connsiteY183" fmla="*/ 1126195 h 1807617"/>
                <a:gd name="connsiteX184" fmla="*/ 3647949 w 6816723"/>
                <a:gd name="connsiteY184" fmla="*/ 1124671 h 1807617"/>
                <a:gd name="connsiteX185" fmla="*/ 3670631 w 6816723"/>
                <a:gd name="connsiteY185" fmla="*/ 1113673 h 1807617"/>
                <a:gd name="connsiteX186" fmla="*/ 3672841 w 6816723"/>
                <a:gd name="connsiteY186" fmla="*/ 1112530 h 1807617"/>
                <a:gd name="connsiteX187" fmla="*/ 3696793 w 6816723"/>
                <a:gd name="connsiteY187" fmla="*/ 1099424 h 1807617"/>
                <a:gd name="connsiteX188" fmla="*/ 3696933 w 6816723"/>
                <a:gd name="connsiteY188" fmla="*/ 1099360 h 1807617"/>
                <a:gd name="connsiteX189" fmla="*/ 3786671 w 6816723"/>
                <a:gd name="connsiteY189" fmla="*/ 1035771 h 1807617"/>
                <a:gd name="connsiteX190" fmla="*/ 4024719 w 6816723"/>
                <a:gd name="connsiteY190" fmla="*/ 979676 h 1807617"/>
                <a:gd name="connsiteX191" fmla="*/ 4065765 w 6816723"/>
                <a:gd name="connsiteY191" fmla="*/ 993976 h 1807617"/>
                <a:gd name="connsiteX192" fmla="*/ 4220870 w 6816723"/>
                <a:gd name="connsiteY192" fmla="*/ 1231846 h 1807617"/>
                <a:gd name="connsiteX193" fmla="*/ 4225404 w 6816723"/>
                <a:gd name="connsiteY193" fmla="*/ 1293733 h 1807617"/>
                <a:gd name="connsiteX194" fmla="*/ 4227931 w 6816723"/>
                <a:gd name="connsiteY194" fmla="*/ 1308694 h 1807617"/>
                <a:gd name="connsiteX195" fmla="*/ 4230827 w 6816723"/>
                <a:gd name="connsiteY195" fmla="*/ 1325813 h 1807617"/>
                <a:gd name="connsiteX196" fmla="*/ 4239882 w 6816723"/>
                <a:gd name="connsiteY196" fmla="*/ 1366733 h 1807617"/>
                <a:gd name="connsiteX197" fmla="*/ 4240961 w 6816723"/>
                <a:gd name="connsiteY197" fmla="*/ 1370860 h 1807617"/>
                <a:gd name="connsiteX198" fmla="*/ 4582070 w 6816723"/>
                <a:gd name="connsiteY198" fmla="*/ 1761549 h 1807617"/>
                <a:gd name="connsiteX199" fmla="*/ 4584470 w 6816723"/>
                <a:gd name="connsiteY199" fmla="*/ 1762578 h 1807617"/>
                <a:gd name="connsiteX200" fmla="*/ 4611419 w 6816723"/>
                <a:gd name="connsiteY200" fmla="*/ 1773017 h 1807617"/>
                <a:gd name="connsiteX201" fmla="*/ 4634699 w 6816723"/>
                <a:gd name="connsiteY201" fmla="*/ 1780917 h 1807617"/>
                <a:gd name="connsiteX202" fmla="*/ 4653952 w 6816723"/>
                <a:gd name="connsiteY202" fmla="*/ 1786568 h 1807617"/>
                <a:gd name="connsiteX203" fmla="*/ 4686311 w 6816723"/>
                <a:gd name="connsiteY203" fmla="*/ 1794531 h 1807617"/>
                <a:gd name="connsiteX204" fmla="*/ 4700281 w 6816723"/>
                <a:gd name="connsiteY204" fmla="*/ 1797287 h 1807617"/>
                <a:gd name="connsiteX205" fmla="*/ 4739093 w 6816723"/>
                <a:gd name="connsiteY205" fmla="*/ 1803345 h 1807617"/>
                <a:gd name="connsiteX206" fmla="*/ 4742115 w 6816723"/>
                <a:gd name="connsiteY206" fmla="*/ 1803815 h 1807617"/>
                <a:gd name="connsiteX207" fmla="*/ 4751158 w 6816723"/>
                <a:gd name="connsiteY207" fmla="*/ 1804589 h 1807617"/>
                <a:gd name="connsiteX208" fmla="*/ 4762206 w 6816723"/>
                <a:gd name="connsiteY208" fmla="*/ 1805720 h 1807617"/>
                <a:gd name="connsiteX209" fmla="*/ 4768138 w 6816723"/>
                <a:gd name="connsiteY209" fmla="*/ 1806025 h 1807617"/>
                <a:gd name="connsiteX210" fmla="*/ 4786412 w 6816723"/>
                <a:gd name="connsiteY210" fmla="*/ 1806964 h 1807617"/>
                <a:gd name="connsiteX211" fmla="*/ 4801817 w 6816723"/>
                <a:gd name="connsiteY211" fmla="*/ 1807422 h 1807617"/>
                <a:gd name="connsiteX212" fmla="*/ 4818937 w 6816723"/>
                <a:gd name="connsiteY212" fmla="*/ 1807358 h 1807617"/>
                <a:gd name="connsiteX213" fmla="*/ 4835028 w 6816723"/>
                <a:gd name="connsiteY213" fmla="*/ 1806964 h 1807617"/>
                <a:gd name="connsiteX214" fmla="*/ 4850903 w 6816723"/>
                <a:gd name="connsiteY214" fmla="*/ 1806012 h 1807617"/>
                <a:gd name="connsiteX215" fmla="*/ 4867807 w 6816723"/>
                <a:gd name="connsiteY215" fmla="*/ 1804691 h 1807617"/>
                <a:gd name="connsiteX216" fmla="*/ 4882221 w 6816723"/>
                <a:gd name="connsiteY216" fmla="*/ 1803002 h 1807617"/>
                <a:gd name="connsiteX217" fmla="*/ 4900039 w 6816723"/>
                <a:gd name="connsiteY217" fmla="*/ 1800627 h 1807617"/>
                <a:gd name="connsiteX218" fmla="*/ 4912942 w 6816723"/>
                <a:gd name="connsiteY218" fmla="*/ 1798405 h 1807617"/>
                <a:gd name="connsiteX219" fmla="*/ 4931687 w 6816723"/>
                <a:gd name="connsiteY219" fmla="*/ 1794861 h 1807617"/>
                <a:gd name="connsiteX220" fmla="*/ 4942902 w 6816723"/>
                <a:gd name="connsiteY220" fmla="*/ 1792283 h 1807617"/>
                <a:gd name="connsiteX221" fmla="*/ 4962714 w 6816723"/>
                <a:gd name="connsiteY221" fmla="*/ 1787432 h 1807617"/>
                <a:gd name="connsiteX222" fmla="*/ 4972035 w 6816723"/>
                <a:gd name="connsiteY222" fmla="*/ 1784739 h 1807617"/>
                <a:gd name="connsiteX223" fmla="*/ 4993053 w 6816723"/>
                <a:gd name="connsiteY223" fmla="*/ 1778402 h 1807617"/>
                <a:gd name="connsiteX224" fmla="*/ 5000229 w 6816723"/>
                <a:gd name="connsiteY224" fmla="*/ 1775900 h 1807617"/>
                <a:gd name="connsiteX225" fmla="*/ 5022683 w 6816723"/>
                <a:gd name="connsiteY225" fmla="*/ 1767810 h 1807617"/>
                <a:gd name="connsiteX226" fmla="*/ 5027242 w 6816723"/>
                <a:gd name="connsiteY226" fmla="*/ 1765931 h 1807617"/>
                <a:gd name="connsiteX227" fmla="*/ 5051537 w 6816723"/>
                <a:gd name="connsiteY227" fmla="*/ 1755707 h 1807617"/>
                <a:gd name="connsiteX228" fmla="*/ 5052870 w 6816723"/>
                <a:gd name="connsiteY228" fmla="*/ 1755072 h 1807617"/>
                <a:gd name="connsiteX229" fmla="*/ 5398894 w 6816723"/>
                <a:gd name="connsiteY229" fmla="*/ 1216708 h 1807617"/>
                <a:gd name="connsiteX230" fmla="*/ 5538936 w 6816723"/>
                <a:gd name="connsiteY230" fmla="*/ 1000643 h 1807617"/>
                <a:gd name="connsiteX231" fmla="*/ 5570229 w 6816723"/>
                <a:gd name="connsiteY231" fmla="*/ 986648 h 1807617"/>
                <a:gd name="connsiteX232" fmla="*/ 5819707 w 6816723"/>
                <a:gd name="connsiteY232" fmla="*/ 1023846 h 1807617"/>
                <a:gd name="connsiteX233" fmla="*/ 6216772 w 6816723"/>
                <a:gd name="connsiteY233" fmla="*/ 1178201 h 1807617"/>
                <a:gd name="connsiteX234" fmla="*/ 6600400 w 6816723"/>
                <a:gd name="connsiteY234" fmla="*/ 1035771 h 1807617"/>
                <a:gd name="connsiteX235" fmla="*/ 6795354 w 6816723"/>
                <a:gd name="connsiteY235" fmla="*/ 733552 h 1807617"/>
                <a:gd name="connsiteX0" fmla="*/ 6808403 w 6808403"/>
                <a:gd name="connsiteY0" fmla="*/ 694313 h 1807617"/>
                <a:gd name="connsiteX1" fmla="*/ 6805720 w 6808403"/>
                <a:gd name="connsiteY1" fmla="*/ 575791 h 1807617"/>
                <a:gd name="connsiteX2" fmla="*/ 6804082 w 6808403"/>
                <a:gd name="connsiteY2" fmla="*/ 542835 h 1807617"/>
                <a:gd name="connsiteX3" fmla="*/ 6255113 w 6808403"/>
                <a:gd name="connsiteY3" fmla="*/ 1232 h 1807617"/>
                <a:gd name="connsiteX4" fmla="*/ 5627684 w 6808403"/>
                <a:gd name="connsiteY4" fmla="*/ 589113 h 1807617"/>
                <a:gd name="connsiteX5" fmla="*/ 5627684 w 6808403"/>
                <a:gd name="connsiteY5" fmla="*/ 590625 h 1807617"/>
                <a:gd name="connsiteX6" fmla="*/ 5487641 w 6808403"/>
                <a:gd name="connsiteY6" fmla="*/ 807007 h 1807617"/>
                <a:gd name="connsiteX7" fmla="*/ 5456349 w 6808403"/>
                <a:gd name="connsiteY7" fmla="*/ 821015 h 1807617"/>
                <a:gd name="connsiteX8" fmla="*/ 5206871 w 6808403"/>
                <a:gd name="connsiteY8" fmla="*/ 783804 h 1807617"/>
                <a:gd name="connsiteX9" fmla="*/ 5058065 w 6808403"/>
                <a:gd name="connsiteY9" fmla="*/ 684516 h 1807617"/>
                <a:gd name="connsiteX10" fmla="*/ 5056351 w 6808403"/>
                <a:gd name="connsiteY10" fmla="*/ 683703 h 1807617"/>
                <a:gd name="connsiteX11" fmla="*/ 5037973 w 6808403"/>
                <a:gd name="connsiteY11" fmla="*/ 675626 h 1807617"/>
                <a:gd name="connsiteX12" fmla="*/ 5030976 w 6808403"/>
                <a:gd name="connsiteY12" fmla="*/ 672667 h 1807617"/>
                <a:gd name="connsiteX13" fmla="*/ 5016396 w 6808403"/>
                <a:gd name="connsiteY13" fmla="*/ 667028 h 1807617"/>
                <a:gd name="connsiteX14" fmla="*/ 5004979 w 6808403"/>
                <a:gd name="connsiteY14" fmla="*/ 662799 h 1807617"/>
                <a:gd name="connsiteX15" fmla="*/ 4993549 w 6808403"/>
                <a:gd name="connsiteY15" fmla="*/ 658951 h 1807617"/>
                <a:gd name="connsiteX16" fmla="*/ 4978436 w 6808403"/>
                <a:gd name="connsiteY16" fmla="*/ 654137 h 1807617"/>
                <a:gd name="connsiteX17" fmla="*/ 4969546 w 6808403"/>
                <a:gd name="connsiteY17" fmla="*/ 651585 h 1807617"/>
                <a:gd name="connsiteX18" fmla="*/ 4951525 w 6808403"/>
                <a:gd name="connsiteY18" fmla="*/ 646771 h 1807617"/>
                <a:gd name="connsiteX19" fmla="*/ 4944413 w 6808403"/>
                <a:gd name="connsiteY19" fmla="*/ 645070 h 1807617"/>
                <a:gd name="connsiteX20" fmla="*/ 4924474 w 6808403"/>
                <a:gd name="connsiteY20" fmla="*/ 640726 h 1807617"/>
                <a:gd name="connsiteX21" fmla="*/ 4918111 w 6808403"/>
                <a:gd name="connsiteY21" fmla="*/ 639520 h 1807617"/>
                <a:gd name="connsiteX22" fmla="*/ 4897512 w 6808403"/>
                <a:gd name="connsiteY22" fmla="*/ 636053 h 1807617"/>
                <a:gd name="connsiteX23" fmla="*/ 4890730 w 6808403"/>
                <a:gd name="connsiteY23" fmla="*/ 635075 h 1807617"/>
                <a:gd name="connsiteX24" fmla="*/ 4870867 w 6808403"/>
                <a:gd name="connsiteY24" fmla="*/ 632687 h 1807617"/>
                <a:gd name="connsiteX25" fmla="*/ 4862269 w 6808403"/>
                <a:gd name="connsiteY25" fmla="*/ 631862 h 1807617"/>
                <a:gd name="connsiteX26" fmla="*/ 4854129 w 6808403"/>
                <a:gd name="connsiteY26" fmla="*/ 631074 h 1807617"/>
                <a:gd name="connsiteX27" fmla="*/ 4845734 w 6808403"/>
                <a:gd name="connsiteY27" fmla="*/ 630668 h 1807617"/>
                <a:gd name="connsiteX28" fmla="*/ 4830811 w 6808403"/>
                <a:gd name="connsiteY28" fmla="*/ 629969 h 1807617"/>
                <a:gd name="connsiteX29" fmla="*/ 4816854 w 6808403"/>
                <a:gd name="connsiteY29" fmla="*/ 629626 h 1807617"/>
                <a:gd name="connsiteX30" fmla="*/ 4809793 w 6808403"/>
                <a:gd name="connsiteY30" fmla="*/ 629461 h 1807617"/>
                <a:gd name="connsiteX31" fmla="*/ 4800357 w 6808403"/>
                <a:gd name="connsiteY31" fmla="*/ 629677 h 1807617"/>
                <a:gd name="connsiteX32" fmla="*/ 4788203 w 6808403"/>
                <a:gd name="connsiteY32" fmla="*/ 629969 h 1807617"/>
                <a:gd name="connsiteX33" fmla="*/ 4770309 w 6808403"/>
                <a:gd name="connsiteY33" fmla="*/ 630935 h 1807617"/>
                <a:gd name="connsiteX34" fmla="*/ 4759730 w 6808403"/>
                <a:gd name="connsiteY34" fmla="*/ 631658 h 1807617"/>
                <a:gd name="connsiteX35" fmla="*/ 4739765 w 6808403"/>
                <a:gd name="connsiteY35" fmla="*/ 633754 h 1807617"/>
                <a:gd name="connsiteX36" fmla="*/ 4731561 w 6808403"/>
                <a:gd name="connsiteY36" fmla="*/ 634719 h 1807617"/>
                <a:gd name="connsiteX37" fmla="*/ 4707292 w 6808403"/>
                <a:gd name="connsiteY37" fmla="*/ 638491 h 1807617"/>
                <a:gd name="connsiteX38" fmla="*/ 4703774 w 6808403"/>
                <a:gd name="connsiteY38" fmla="*/ 639075 h 1807617"/>
                <a:gd name="connsiteX39" fmla="*/ 4619966 w 6808403"/>
                <a:gd name="connsiteY39" fmla="*/ 660932 h 1807617"/>
                <a:gd name="connsiteX40" fmla="*/ 4619662 w 6808403"/>
                <a:gd name="connsiteY40" fmla="*/ 661046 h 1807617"/>
                <a:gd name="connsiteX41" fmla="*/ 4593513 w 6808403"/>
                <a:gd name="connsiteY41" fmla="*/ 670711 h 1807617"/>
                <a:gd name="connsiteX42" fmla="*/ 4591455 w 6808403"/>
                <a:gd name="connsiteY42" fmla="*/ 671549 h 1807617"/>
                <a:gd name="connsiteX43" fmla="*/ 4567567 w 6808403"/>
                <a:gd name="connsiteY43" fmla="*/ 681747 h 1807617"/>
                <a:gd name="connsiteX44" fmla="*/ 4564913 w 6808403"/>
                <a:gd name="connsiteY44" fmla="*/ 682979 h 1807617"/>
                <a:gd name="connsiteX45" fmla="*/ 4542002 w 6808403"/>
                <a:gd name="connsiteY45" fmla="*/ 694091 h 1807617"/>
                <a:gd name="connsiteX46" fmla="*/ 4539601 w 6808403"/>
                <a:gd name="connsiteY46" fmla="*/ 695349 h 1807617"/>
                <a:gd name="connsiteX47" fmla="*/ 4516856 w 6808403"/>
                <a:gd name="connsiteY47" fmla="*/ 707795 h 1807617"/>
                <a:gd name="connsiteX48" fmla="*/ 4515192 w 6808403"/>
                <a:gd name="connsiteY48" fmla="*/ 708760 h 1807617"/>
                <a:gd name="connsiteX49" fmla="*/ 4491964 w 6808403"/>
                <a:gd name="connsiteY49" fmla="*/ 722946 h 1807617"/>
                <a:gd name="connsiteX50" fmla="*/ 4491595 w 6808403"/>
                <a:gd name="connsiteY50" fmla="*/ 723174 h 1807617"/>
                <a:gd name="connsiteX51" fmla="*/ 4421873 w 6808403"/>
                <a:gd name="connsiteY51" fmla="*/ 775612 h 1807617"/>
                <a:gd name="connsiteX52" fmla="*/ 4412678 w 6808403"/>
                <a:gd name="connsiteY52" fmla="*/ 783105 h 1807617"/>
                <a:gd name="connsiteX53" fmla="*/ 4147083 w 6808403"/>
                <a:gd name="connsiteY53" fmla="*/ 813674 h 1807617"/>
                <a:gd name="connsiteX54" fmla="*/ 4147083 w 6808403"/>
                <a:gd name="connsiteY54" fmla="*/ 813674 h 1807617"/>
                <a:gd name="connsiteX55" fmla="*/ 3991991 w 6808403"/>
                <a:gd name="connsiteY55" fmla="*/ 575791 h 1807617"/>
                <a:gd name="connsiteX56" fmla="*/ 3990353 w 6808403"/>
                <a:gd name="connsiteY56" fmla="*/ 542835 h 1807617"/>
                <a:gd name="connsiteX57" fmla="*/ 3820796 w 6808403"/>
                <a:gd name="connsiteY57" fmla="*/ 175056 h 1807617"/>
                <a:gd name="connsiteX58" fmla="*/ 3820516 w 6808403"/>
                <a:gd name="connsiteY58" fmla="*/ 174777 h 1807617"/>
                <a:gd name="connsiteX59" fmla="*/ 3803689 w 6808403"/>
                <a:gd name="connsiteY59" fmla="*/ 158508 h 1807617"/>
                <a:gd name="connsiteX60" fmla="*/ 3801530 w 6808403"/>
                <a:gd name="connsiteY60" fmla="*/ 156464 h 1807617"/>
                <a:gd name="connsiteX61" fmla="*/ 3785833 w 6808403"/>
                <a:gd name="connsiteY61" fmla="*/ 142544 h 1807617"/>
                <a:gd name="connsiteX62" fmla="*/ 3781756 w 6808403"/>
                <a:gd name="connsiteY62" fmla="*/ 139014 h 1807617"/>
                <a:gd name="connsiteX63" fmla="*/ 3767252 w 6808403"/>
                <a:gd name="connsiteY63" fmla="*/ 127228 h 1807617"/>
                <a:gd name="connsiteX64" fmla="*/ 3761220 w 6808403"/>
                <a:gd name="connsiteY64" fmla="*/ 122453 h 1807617"/>
                <a:gd name="connsiteX65" fmla="*/ 3747898 w 6808403"/>
                <a:gd name="connsiteY65" fmla="*/ 112535 h 1807617"/>
                <a:gd name="connsiteX66" fmla="*/ 3740011 w 6808403"/>
                <a:gd name="connsiteY66" fmla="*/ 106820 h 1807617"/>
                <a:gd name="connsiteX67" fmla="*/ 3727781 w 6808403"/>
                <a:gd name="connsiteY67" fmla="*/ 98526 h 1807617"/>
                <a:gd name="connsiteX68" fmla="*/ 3718154 w 6808403"/>
                <a:gd name="connsiteY68" fmla="*/ 92164 h 1807617"/>
                <a:gd name="connsiteX69" fmla="*/ 3706864 w 6808403"/>
                <a:gd name="connsiteY69" fmla="*/ 85204 h 1807617"/>
                <a:gd name="connsiteX70" fmla="*/ 3695714 w 6808403"/>
                <a:gd name="connsiteY70" fmla="*/ 78511 h 1807617"/>
                <a:gd name="connsiteX71" fmla="*/ 3685160 w 6808403"/>
                <a:gd name="connsiteY71" fmla="*/ 72631 h 1807617"/>
                <a:gd name="connsiteX72" fmla="*/ 3672727 w 6808403"/>
                <a:gd name="connsiteY72" fmla="*/ 65900 h 1807617"/>
                <a:gd name="connsiteX73" fmla="*/ 3662681 w 6808403"/>
                <a:gd name="connsiteY73" fmla="*/ 60858 h 1807617"/>
                <a:gd name="connsiteX74" fmla="*/ 3649194 w 6808403"/>
                <a:gd name="connsiteY74" fmla="*/ 54318 h 1807617"/>
                <a:gd name="connsiteX75" fmla="*/ 3639516 w 6808403"/>
                <a:gd name="connsiteY75" fmla="*/ 49987 h 1807617"/>
                <a:gd name="connsiteX76" fmla="*/ 3625191 w 6808403"/>
                <a:gd name="connsiteY76" fmla="*/ 43802 h 1807617"/>
                <a:gd name="connsiteX77" fmla="*/ 3615602 w 6808403"/>
                <a:gd name="connsiteY77" fmla="*/ 40005 h 1807617"/>
                <a:gd name="connsiteX78" fmla="*/ 3600781 w 6808403"/>
                <a:gd name="connsiteY78" fmla="*/ 34392 h 1807617"/>
                <a:gd name="connsiteX79" fmla="*/ 3590926 w 6808403"/>
                <a:gd name="connsiteY79" fmla="*/ 31001 h 1807617"/>
                <a:gd name="connsiteX80" fmla="*/ 3575940 w 6808403"/>
                <a:gd name="connsiteY80" fmla="*/ 26073 h 1807617"/>
                <a:gd name="connsiteX81" fmla="*/ 3565666 w 6808403"/>
                <a:gd name="connsiteY81" fmla="*/ 23051 h 1807617"/>
                <a:gd name="connsiteX82" fmla="*/ 3550718 w 6808403"/>
                <a:gd name="connsiteY82" fmla="*/ 18872 h 1807617"/>
                <a:gd name="connsiteX83" fmla="*/ 3539733 w 6808403"/>
                <a:gd name="connsiteY83" fmla="*/ 16180 h 1807617"/>
                <a:gd name="connsiteX84" fmla="*/ 3525166 w 6808403"/>
                <a:gd name="connsiteY84" fmla="*/ 12827 h 1807617"/>
                <a:gd name="connsiteX85" fmla="*/ 3513279 w 6808403"/>
                <a:gd name="connsiteY85" fmla="*/ 10490 h 1807617"/>
                <a:gd name="connsiteX86" fmla="*/ 3499233 w 6808403"/>
                <a:gd name="connsiteY86" fmla="*/ 7925 h 1807617"/>
                <a:gd name="connsiteX87" fmla="*/ 3486291 w 6808403"/>
                <a:gd name="connsiteY87" fmla="*/ 5994 h 1807617"/>
                <a:gd name="connsiteX88" fmla="*/ 3473020 w 6808403"/>
                <a:gd name="connsiteY88" fmla="*/ 4204 h 1807617"/>
                <a:gd name="connsiteX89" fmla="*/ 3458897 w 6808403"/>
                <a:gd name="connsiteY89" fmla="*/ 2756 h 1807617"/>
                <a:gd name="connsiteX90" fmla="*/ 3450554 w 6808403"/>
                <a:gd name="connsiteY90" fmla="*/ 1892 h 1807617"/>
                <a:gd name="connsiteX91" fmla="*/ 3446959 w 6808403"/>
                <a:gd name="connsiteY91" fmla="*/ 1715 h 1807617"/>
                <a:gd name="connsiteX92" fmla="*/ 3441371 w 6808403"/>
                <a:gd name="connsiteY92" fmla="*/ 1232 h 1807617"/>
                <a:gd name="connsiteX93" fmla="*/ 3427071 w 6808403"/>
                <a:gd name="connsiteY93" fmla="*/ 699 h 1807617"/>
                <a:gd name="connsiteX94" fmla="*/ 3413317 w 6808403"/>
                <a:gd name="connsiteY94" fmla="*/ 191 h 1807617"/>
                <a:gd name="connsiteX95" fmla="*/ 3394877 w 6808403"/>
                <a:gd name="connsiteY95" fmla="*/ 279 h 1807617"/>
                <a:gd name="connsiteX96" fmla="*/ 3380551 w 6808403"/>
                <a:gd name="connsiteY96" fmla="*/ 495 h 1807617"/>
                <a:gd name="connsiteX97" fmla="*/ 3363571 w 6808403"/>
                <a:gd name="connsiteY97" fmla="*/ 1524 h 1807617"/>
                <a:gd name="connsiteX98" fmla="*/ 3348242 w 6808403"/>
                <a:gd name="connsiteY98" fmla="*/ 2578 h 1807617"/>
                <a:gd name="connsiteX99" fmla="*/ 3333765 w 6808403"/>
                <a:gd name="connsiteY99" fmla="*/ 4255 h 1807617"/>
                <a:gd name="connsiteX100" fmla="*/ 3316467 w 6808403"/>
                <a:gd name="connsiteY100" fmla="*/ 6363 h 1807617"/>
                <a:gd name="connsiteX101" fmla="*/ 3309520 w 6808403"/>
                <a:gd name="connsiteY101" fmla="*/ 7569 h 1807617"/>
                <a:gd name="connsiteX102" fmla="*/ 3230120 w 6808403"/>
                <a:gd name="connsiteY102" fmla="*/ 25971 h 1807617"/>
                <a:gd name="connsiteX103" fmla="*/ 3227212 w 6808403"/>
                <a:gd name="connsiteY103" fmla="*/ 26810 h 1807617"/>
                <a:gd name="connsiteX104" fmla="*/ 3203730 w 6808403"/>
                <a:gd name="connsiteY104" fmla="*/ 34823 h 1807617"/>
                <a:gd name="connsiteX105" fmla="*/ 3198332 w 6808403"/>
                <a:gd name="connsiteY105" fmla="*/ 36716 h 1807617"/>
                <a:gd name="connsiteX106" fmla="*/ 3176171 w 6808403"/>
                <a:gd name="connsiteY106" fmla="*/ 45568 h 1807617"/>
                <a:gd name="connsiteX107" fmla="*/ 3170202 w 6808403"/>
                <a:gd name="connsiteY107" fmla="*/ 48019 h 1807617"/>
                <a:gd name="connsiteX108" fmla="*/ 3148726 w 6808403"/>
                <a:gd name="connsiteY108" fmla="*/ 57899 h 1807617"/>
                <a:gd name="connsiteX109" fmla="*/ 3142884 w 6808403"/>
                <a:gd name="connsiteY109" fmla="*/ 60668 h 1807617"/>
                <a:gd name="connsiteX110" fmla="*/ 3121980 w 6808403"/>
                <a:gd name="connsiteY110" fmla="*/ 71590 h 1807617"/>
                <a:gd name="connsiteX111" fmla="*/ 3116341 w 6808403"/>
                <a:gd name="connsiteY111" fmla="*/ 74650 h 1807617"/>
                <a:gd name="connsiteX112" fmla="*/ 3095945 w 6808403"/>
                <a:gd name="connsiteY112" fmla="*/ 86652 h 1807617"/>
                <a:gd name="connsiteX113" fmla="*/ 3090700 w 6808403"/>
                <a:gd name="connsiteY113" fmla="*/ 89865 h 1807617"/>
                <a:gd name="connsiteX114" fmla="*/ 3070685 w 6808403"/>
                <a:gd name="connsiteY114" fmla="*/ 103035 h 1807617"/>
                <a:gd name="connsiteX115" fmla="*/ 3065986 w 6808403"/>
                <a:gd name="connsiteY115" fmla="*/ 106273 h 1807617"/>
                <a:gd name="connsiteX116" fmla="*/ 3046326 w 6808403"/>
                <a:gd name="connsiteY116" fmla="*/ 120662 h 1807617"/>
                <a:gd name="connsiteX117" fmla="*/ 3042250 w 6808403"/>
                <a:gd name="connsiteY117" fmla="*/ 123787 h 1807617"/>
                <a:gd name="connsiteX118" fmla="*/ 3022882 w 6808403"/>
                <a:gd name="connsiteY118" fmla="*/ 139484 h 1807617"/>
                <a:gd name="connsiteX119" fmla="*/ 3019567 w 6808403"/>
                <a:gd name="connsiteY119" fmla="*/ 142329 h 1807617"/>
                <a:gd name="connsiteX120" fmla="*/ 3000429 w 6808403"/>
                <a:gd name="connsiteY120" fmla="*/ 159486 h 1807617"/>
                <a:gd name="connsiteX121" fmla="*/ 2998003 w 6808403"/>
                <a:gd name="connsiteY121" fmla="*/ 161798 h 1807617"/>
                <a:gd name="connsiteX122" fmla="*/ 2979016 w 6808403"/>
                <a:gd name="connsiteY122" fmla="*/ 180581 h 1807617"/>
                <a:gd name="connsiteX123" fmla="*/ 2977632 w 6808403"/>
                <a:gd name="connsiteY123" fmla="*/ 182054 h 1807617"/>
                <a:gd name="connsiteX124" fmla="*/ 2958709 w 6808403"/>
                <a:gd name="connsiteY124" fmla="*/ 202730 h 1807617"/>
                <a:gd name="connsiteX125" fmla="*/ 2958531 w 6808403"/>
                <a:gd name="connsiteY125" fmla="*/ 202946 h 1807617"/>
                <a:gd name="connsiteX126" fmla="*/ 2813955 w 6808403"/>
                <a:gd name="connsiteY126" fmla="*/ 590904 h 1807617"/>
                <a:gd name="connsiteX127" fmla="*/ 2673912 w 6808403"/>
                <a:gd name="connsiteY127" fmla="*/ 807007 h 1807617"/>
                <a:gd name="connsiteX128" fmla="*/ 2642620 w 6808403"/>
                <a:gd name="connsiteY128" fmla="*/ 821015 h 1807617"/>
                <a:gd name="connsiteX129" fmla="*/ 2393129 w 6808403"/>
                <a:gd name="connsiteY129" fmla="*/ 783804 h 1807617"/>
                <a:gd name="connsiteX130" fmla="*/ 1996064 w 6808403"/>
                <a:gd name="connsiteY130" fmla="*/ 629461 h 1807617"/>
                <a:gd name="connsiteX131" fmla="*/ 1608144 w 6808403"/>
                <a:gd name="connsiteY131" fmla="*/ 775612 h 1807617"/>
                <a:gd name="connsiteX132" fmla="*/ 1338333 w 6808403"/>
                <a:gd name="connsiteY132" fmla="*/ 815998 h 1807617"/>
                <a:gd name="connsiteX133" fmla="*/ 1333977 w 6808403"/>
                <a:gd name="connsiteY133" fmla="*/ 814055 h 1807617"/>
                <a:gd name="connsiteX134" fmla="*/ 1178034 w 6808403"/>
                <a:gd name="connsiteY134" fmla="*/ 575817 h 1807617"/>
                <a:gd name="connsiteX135" fmla="*/ 1176662 w 6808403"/>
                <a:gd name="connsiteY135" fmla="*/ 546403 h 1807617"/>
                <a:gd name="connsiteX136" fmla="*/ 636825 w 6808403"/>
                <a:gd name="connsiteY136" fmla="*/ 1892 h 1807617"/>
                <a:gd name="connsiteX137" fmla="*/ 1916 w 6808403"/>
                <a:gd name="connsiteY137" fmla="*/ 637132 h 1807617"/>
                <a:gd name="connsiteX138" fmla="*/ 544929 w 6808403"/>
                <a:gd name="connsiteY138" fmla="*/ 1176576 h 1807617"/>
                <a:gd name="connsiteX139" fmla="*/ 975203 w 6808403"/>
                <a:gd name="connsiteY139" fmla="*/ 1033612 h 1807617"/>
                <a:gd name="connsiteX140" fmla="*/ 1252037 w 6808403"/>
                <a:gd name="connsiteY140" fmla="*/ 993976 h 1807617"/>
                <a:gd name="connsiteX141" fmla="*/ 1407141 w 6808403"/>
                <a:gd name="connsiteY141" fmla="*/ 1231846 h 1807617"/>
                <a:gd name="connsiteX142" fmla="*/ 1411688 w 6808403"/>
                <a:gd name="connsiteY142" fmla="*/ 1293733 h 1807617"/>
                <a:gd name="connsiteX143" fmla="*/ 1928386 w 6808403"/>
                <a:gd name="connsiteY143" fmla="*/ 1803815 h 1807617"/>
                <a:gd name="connsiteX144" fmla="*/ 2585152 w 6808403"/>
                <a:gd name="connsiteY144" fmla="*/ 1218537 h 1807617"/>
                <a:gd name="connsiteX145" fmla="*/ 2585152 w 6808403"/>
                <a:gd name="connsiteY145" fmla="*/ 1217013 h 1807617"/>
                <a:gd name="connsiteX146" fmla="*/ 2725207 w 6808403"/>
                <a:gd name="connsiteY146" fmla="*/ 1000643 h 1807617"/>
                <a:gd name="connsiteX147" fmla="*/ 2756500 w 6808403"/>
                <a:gd name="connsiteY147" fmla="*/ 986648 h 1807617"/>
                <a:gd name="connsiteX148" fmla="*/ 3005991 w 6808403"/>
                <a:gd name="connsiteY148" fmla="*/ 1023846 h 1807617"/>
                <a:gd name="connsiteX149" fmla="*/ 3154695 w 6808403"/>
                <a:gd name="connsiteY149" fmla="*/ 1123096 h 1807617"/>
                <a:gd name="connsiteX150" fmla="*/ 3156448 w 6808403"/>
                <a:gd name="connsiteY150" fmla="*/ 1123922 h 1807617"/>
                <a:gd name="connsiteX151" fmla="*/ 3174913 w 6808403"/>
                <a:gd name="connsiteY151" fmla="*/ 1132037 h 1807617"/>
                <a:gd name="connsiteX152" fmla="*/ 3181771 w 6808403"/>
                <a:gd name="connsiteY152" fmla="*/ 1134945 h 1807617"/>
                <a:gd name="connsiteX153" fmla="*/ 3196491 w 6808403"/>
                <a:gd name="connsiteY153" fmla="*/ 1140648 h 1807617"/>
                <a:gd name="connsiteX154" fmla="*/ 3207819 w 6808403"/>
                <a:gd name="connsiteY154" fmla="*/ 1144852 h 1807617"/>
                <a:gd name="connsiteX155" fmla="*/ 3219312 w 6808403"/>
                <a:gd name="connsiteY155" fmla="*/ 1148712 h 1807617"/>
                <a:gd name="connsiteX156" fmla="*/ 3234337 w 6808403"/>
                <a:gd name="connsiteY156" fmla="*/ 1153487 h 1807617"/>
                <a:gd name="connsiteX157" fmla="*/ 3243354 w 6808403"/>
                <a:gd name="connsiteY157" fmla="*/ 1156078 h 1807617"/>
                <a:gd name="connsiteX158" fmla="*/ 3261260 w 6808403"/>
                <a:gd name="connsiteY158" fmla="*/ 1160866 h 1807617"/>
                <a:gd name="connsiteX159" fmla="*/ 3268474 w 6808403"/>
                <a:gd name="connsiteY159" fmla="*/ 1162593 h 1807617"/>
                <a:gd name="connsiteX160" fmla="*/ 3288311 w 6808403"/>
                <a:gd name="connsiteY160" fmla="*/ 1166911 h 1807617"/>
                <a:gd name="connsiteX161" fmla="*/ 3294750 w 6808403"/>
                <a:gd name="connsiteY161" fmla="*/ 1168143 h 1807617"/>
                <a:gd name="connsiteX162" fmla="*/ 3315324 w 6808403"/>
                <a:gd name="connsiteY162" fmla="*/ 1171598 h 1807617"/>
                <a:gd name="connsiteX163" fmla="*/ 3322081 w 6808403"/>
                <a:gd name="connsiteY163" fmla="*/ 1172563 h 1807617"/>
                <a:gd name="connsiteX164" fmla="*/ 3341931 w 6808403"/>
                <a:gd name="connsiteY164" fmla="*/ 1174950 h 1807617"/>
                <a:gd name="connsiteX165" fmla="*/ 3350592 w 6808403"/>
                <a:gd name="connsiteY165" fmla="*/ 1175789 h 1807617"/>
                <a:gd name="connsiteX166" fmla="*/ 3358656 w 6808403"/>
                <a:gd name="connsiteY166" fmla="*/ 1176576 h 1807617"/>
                <a:gd name="connsiteX167" fmla="*/ 3367039 w 6808403"/>
                <a:gd name="connsiteY167" fmla="*/ 1176970 h 1807617"/>
                <a:gd name="connsiteX168" fmla="*/ 3382050 w 6808403"/>
                <a:gd name="connsiteY168" fmla="*/ 1177694 h 1807617"/>
                <a:gd name="connsiteX169" fmla="*/ 3395931 w 6808403"/>
                <a:gd name="connsiteY169" fmla="*/ 1178024 h 1807617"/>
                <a:gd name="connsiteX170" fmla="*/ 3403043 w 6808403"/>
                <a:gd name="connsiteY170" fmla="*/ 1178201 h 1807617"/>
                <a:gd name="connsiteX171" fmla="*/ 3412644 w 6808403"/>
                <a:gd name="connsiteY171" fmla="*/ 1177973 h 1807617"/>
                <a:gd name="connsiteX172" fmla="*/ 3424366 w 6808403"/>
                <a:gd name="connsiteY172" fmla="*/ 1177694 h 1807617"/>
                <a:gd name="connsiteX173" fmla="*/ 3442654 w 6808403"/>
                <a:gd name="connsiteY173" fmla="*/ 1176716 h 1807617"/>
                <a:gd name="connsiteX174" fmla="*/ 3452751 w 6808403"/>
                <a:gd name="connsiteY174" fmla="*/ 1176030 h 1807617"/>
                <a:gd name="connsiteX175" fmla="*/ 3473591 w 6808403"/>
                <a:gd name="connsiteY175" fmla="*/ 1173845 h 1807617"/>
                <a:gd name="connsiteX176" fmla="*/ 3480805 w 6808403"/>
                <a:gd name="connsiteY176" fmla="*/ 1173007 h 1807617"/>
                <a:gd name="connsiteX177" fmla="*/ 3565082 w 6808403"/>
                <a:gd name="connsiteY177" fmla="*/ 1155456 h 1807617"/>
                <a:gd name="connsiteX178" fmla="*/ 3566415 w 6808403"/>
                <a:gd name="connsiteY178" fmla="*/ 1155049 h 1807617"/>
                <a:gd name="connsiteX179" fmla="*/ 3591968 w 6808403"/>
                <a:gd name="connsiteY179" fmla="*/ 1147010 h 1807617"/>
                <a:gd name="connsiteX180" fmla="*/ 3595231 w 6808403"/>
                <a:gd name="connsiteY180" fmla="*/ 1145855 h 1807617"/>
                <a:gd name="connsiteX181" fmla="*/ 3618472 w 6808403"/>
                <a:gd name="connsiteY181" fmla="*/ 1137270 h 1807617"/>
                <a:gd name="connsiteX182" fmla="*/ 3622143 w 6808403"/>
                <a:gd name="connsiteY182" fmla="*/ 1135784 h 1807617"/>
                <a:gd name="connsiteX183" fmla="*/ 3644635 w 6808403"/>
                <a:gd name="connsiteY183" fmla="*/ 1126195 h 1807617"/>
                <a:gd name="connsiteX184" fmla="*/ 3647949 w 6808403"/>
                <a:gd name="connsiteY184" fmla="*/ 1124671 h 1807617"/>
                <a:gd name="connsiteX185" fmla="*/ 3670631 w 6808403"/>
                <a:gd name="connsiteY185" fmla="*/ 1113673 h 1807617"/>
                <a:gd name="connsiteX186" fmla="*/ 3672841 w 6808403"/>
                <a:gd name="connsiteY186" fmla="*/ 1112530 h 1807617"/>
                <a:gd name="connsiteX187" fmla="*/ 3696793 w 6808403"/>
                <a:gd name="connsiteY187" fmla="*/ 1099424 h 1807617"/>
                <a:gd name="connsiteX188" fmla="*/ 3696933 w 6808403"/>
                <a:gd name="connsiteY188" fmla="*/ 1099360 h 1807617"/>
                <a:gd name="connsiteX189" fmla="*/ 3786671 w 6808403"/>
                <a:gd name="connsiteY189" fmla="*/ 1035771 h 1807617"/>
                <a:gd name="connsiteX190" fmla="*/ 4024719 w 6808403"/>
                <a:gd name="connsiteY190" fmla="*/ 979676 h 1807617"/>
                <a:gd name="connsiteX191" fmla="*/ 4065765 w 6808403"/>
                <a:gd name="connsiteY191" fmla="*/ 993976 h 1807617"/>
                <a:gd name="connsiteX192" fmla="*/ 4220870 w 6808403"/>
                <a:gd name="connsiteY192" fmla="*/ 1231846 h 1807617"/>
                <a:gd name="connsiteX193" fmla="*/ 4225404 w 6808403"/>
                <a:gd name="connsiteY193" fmla="*/ 1293733 h 1807617"/>
                <a:gd name="connsiteX194" fmla="*/ 4227931 w 6808403"/>
                <a:gd name="connsiteY194" fmla="*/ 1308694 h 1807617"/>
                <a:gd name="connsiteX195" fmla="*/ 4230827 w 6808403"/>
                <a:gd name="connsiteY195" fmla="*/ 1325813 h 1807617"/>
                <a:gd name="connsiteX196" fmla="*/ 4239882 w 6808403"/>
                <a:gd name="connsiteY196" fmla="*/ 1366733 h 1807617"/>
                <a:gd name="connsiteX197" fmla="*/ 4240961 w 6808403"/>
                <a:gd name="connsiteY197" fmla="*/ 1370860 h 1807617"/>
                <a:gd name="connsiteX198" fmla="*/ 4582070 w 6808403"/>
                <a:gd name="connsiteY198" fmla="*/ 1761549 h 1807617"/>
                <a:gd name="connsiteX199" fmla="*/ 4584470 w 6808403"/>
                <a:gd name="connsiteY199" fmla="*/ 1762578 h 1807617"/>
                <a:gd name="connsiteX200" fmla="*/ 4611419 w 6808403"/>
                <a:gd name="connsiteY200" fmla="*/ 1773017 h 1807617"/>
                <a:gd name="connsiteX201" fmla="*/ 4634699 w 6808403"/>
                <a:gd name="connsiteY201" fmla="*/ 1780917 h 1807617"/>
                <a:gd name="connsiteX202" fmla="*/ 4653952 w 6808403"/>
                <a:gd name="connsiteY202" fmla="*/ 1786568 h 1807617"/>
                <a:gd name="connsiteX203" fmla="*/ 4686311 w 6808403"/>
                <a:gd name="connsiteY203" fmla="*/ 1794531 h 1807617"/>
                <a:gd name="connsiteX204" fmla="*/ 4700281 w 6808403"/>
                <a:gd name="connsiteY204" fmla="*/ 1797287 h 1807617"/>
                <a:gd name="connsiteX205" fmla="*/ 4739093 w 6808403"/>
                <a:gd name="connsiteY205" fmla="*/ 1803345 h 1807617"/>
                <a:gd name="connsiteX206" fmla="*/ 4742115 w 6808403"/>
                <a:gd name="connsiteY206" fmla="*/ 1803815 h 1807617"/>
                <a:gd name="connsiteX207" fmla="*/ 4751158 w 6808403"/>
                <a:gd name="connsiteY207" fmla="*/ 1804589 h 1807617"/>
                <a:gd name="connsiteX208" fmla="*/ 4762206 w 6808403"/>
                <a:gd name="connsiteY208" fmla="*/ 1805720 h 1807617"/>
                <a:gd name="connsiteX209" fmla="*/ 4768138 w 6808403"/>
                <a:gd name="connsiteY209" fmla="*/ 1806025 h 1807617"/>
                <a:gd name="connsiteX210" fmla="*/ 4786412 w 6808403"/>
                <a:gd name="connsiteY210" fmla="*/ 1806964 h 1807617"/>
                <a:gd name="connsiteX211" fmla="*/ 4801817 w 6808403"/>
                <a:gd name="connsiteY211" fmla="*/ 1807422 h 1807617"/>
                <a:gd name="connsiteX212" fmla="*/ 4818937 w 6808403"/>
                <a:gd name="connsiteY212" fmla="*/ 1807358 h 1807617"/>
                <a:gd name="connsiteX213" fmla="*/ 4835028 w 6808403"/>
                <a:gd name="connsiteY213" fmla="*/ 1806964 h 1807617"/>
                <a:gd name="connsiteX214" fmla="*/ 4850903 w 6808403"/>
                <a:gd name="connsiteY214" fmla="*/ 1806012 h 1807617"/>
                <a:gd name="connsiteX215" fmla="*/ 4867807 w 6808403"/>
                <a:gd name="connsiteY215" fmla="*/ 1804691 h 1807617"/>
                <a:gd name="connsiteX216" fmla="*/ 4882221 w 6808403"/>
                <a:gd name="connsiteY216" fmla="*/ 1803002 h 1807617"/>
                <a:gd name="connsiteX217" fmla="*/ 4900039 w 6808403"/>
                <a:gd name="connsiteY217" fmla="*/ 1800627 h 1807617"/>
                <a:gd name="connsiteX218" fmla="*/ 4912942 w 6808403"/>
                <a:gd name="connsiteY218" fmla="*/ 1798405 h 1807617"/>
                <a:gd name="connsiteX219" fmla="*/ 4931687 w 6808403"/>
                <a:gd name="connsiteY219" fmla="*/ 1794861 h 1807617"/>
                <a:gd name="connsiteX220" fmla="*/ 4942902 w 6808403"/>
                <a:gd name="connsiteY220" fmla="*/ 1792283 h 1807617"/>
                <a:gd name="connsiteX221" fmla="*/ 4962714 w 6808403"/>
                <a:gd name="connsiteY221" fmla="*/ 1787432 h 1807617"/>
                <a:gd name="connsiteX222" fmla="*/ 4972035 w 6808403"/>
                <a:gd name="connsiteY222" fmla="*/ 1784739 h 1807617"/>
                <a:gd name="connsiteX223" fmla="*/ 4993053 w 6808403"/>
                <a:gd name="connsiteY223" fmla="*/ 1778402 h 1807617"/>
                <a:gd name="connsiteX224" fmla="*/ 5000229 w 6808403"/>
                <a:gd name="connsiteY224" fmla="*/ 1775900 h 1807617"/>
                <a:gd name="connsiteX225" fmla="*/ 5022683 w 6808403"/>
                <a:gd name="connsiteY225" fmla="*/ 1767810 h 1807617"/>
                <a:gd name="connsiteX226" fmla="*/ 5027242 w 6808403"/>
                <a:gd name="connsiteY226" fmla="*/ 1765931 h 1807617"/>
                <a:gd name="connsiteX227" fmla="*/ 5051537 w 6808403"/>
                <a:gd name="connsiteY227" fmla="*/ 1755707 h 1807617"/>
                <a:gd name="connsiteX228" fmla="*/ 5052870 w 6808403"/>
                <a:gd name="connsiteY228" fmla="*/ 1755072 h 1807617"/>
                <a:gd name="connsiteX229" fmla="*/ 5398894 w 6808403"/>
                <a:gd name="connsiteY229" fmla="*/ 1216708 h 1807617"/>
                <a:gd name="connsiteX230" fmla="*/ 5538936 w 6808403"/>
                <a:gd name="connsiteY230" fmla="*/ 1000643 h 1807617"/>
                <a:gd name="connsiteX231" fmla="*/ 5570229 w 6808403"/>
                <a:gd name="connsiteY231" fmla="*/ 986648 h 1807617"/>
                <a:gd name="connsiteX232" fmla="*/ 5819707 w 6808403"/>
                <a:gd name="connsiteY232" fmla="*/ 1023846 h 1807617"/>
                <a:gd name="connsiteX233" fmla="*/ 6216772 w 6808403"/>
                <a:gd name="connsiteY233" fmla="*/ 1178201 h 1807617"/>
                <a:gd name="connsiteX234" fmla="*/ 6600400 w 6808403"/>
                <a:gd name="connsiteY234" fmla="*/ 1035771 h 1807617"/>
                <a:gd name="connsiteX235" fmla="*/ 6795354 w 6808403"/>
                <a:gd name="connsiteY235" fmla="*/ 733552 h 180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6808403" h="1807617">
                  <a:moveTo>
                    <a:pt x="6808403" y="694313"/>
                  </a:moveTo>
                  <a:cubicBezTo>
                    <a:pt x="6807509" y="654806"/>
                    <a:pt x="6806614" y="615298"/>
                    <a:pt x="6805720" y="575791"/>
                  </a:cubicBezTo>
                  <a:cubicBezTo>
                    <a:pt x="6805479" y="564869"/>
                    <a:pt x="6804945" y="553871"/>
                    <a:pt x="6804082" y="542835"/>
                  </a:cubicBezTo>
                  <a:cubicBezTo>
                    <a:pt x="6781844" y="253238"/>
                    <a:pt x="6544964" y="19672"/>
                    <a:pt x="6255113" y="1232"/>
                  </a:cubicBezTo>
                  <a:cubicBezTo>
                    <a:pt x="5913001" y="-20548"/>
                    <a:pt x="5627684" y="251587"/>
                    <a:pt x="5627684" y="589113"/>
                  </a:cubicBezTo>
                  <a:lnTo>
                    <a:pt x="5627684" y="590625"/>
                  </a:lnTo>
                  <a:cubicBezTo>
                    <a:pt x="5627811" y="684071"/>
                    <a:pt x="5572947" y="768843"/>
                    <a:pt x="5487641" y="807007"/>
                  </a:cubicBezTo>
                  <a:lnTo>
                    <a:pt x="5456349" y="821015"/>
                  </a:lnTo>
                  <a:cubicBezTo>
                    <a:pt x="5373037" y="858277"/>
                    <a:pt x="5274206" y="845386"/>
                    <a:pt x="5206871" y="783804"/>
                  </a:cubicBezTo>
                  <a:cubicBezTo>
                    <a:pt x="5162865" y="743583"/>
                    <a:pt x="5112700" y="710030"/>
                    <a:pt x="5058065" y="684516"/>
                  </a:cubicBezTo>
                  <a:lnTo>
                    <a:pt x="5056351" y="683703"/>
                  </a:lnTo>
                  <a:cubicBezTo>
                    <a:pt x="5050280" y="680883"/>
                    <a:pt x="5044145" y="678229"/>
                    <a:pt x="5037973" y="675626"/>
                  </a:cubicBezTo>
                  <a:lnTo>
                    <a:pt x="5030976" y="672667"/>
                  </a:lnTo>
                  <a:cubicBezTo>
                    <a:pt x="5026150" y="670711"/>
                    <a:pt x="5021273" y="668857"/>
                    <a:pt x="5016396" y="667028"/>
                  </a:cubicBezTo>
                  <a:cubicBezTo>
                    <a:pt x="5012599" y="665580"/>
                    <a:pt x="5008814" y="664145"/>
                    <a:pt x="5004979" y="662799"/>
                  </a:cubicBezTo>
                  <a:cubicBezTo>
                    <a:pt x="5001182" y="661453"/>
                    <a:pt x="4997359" y="660195"/>
                    <a:pt x="4993549" y="658951"/>
                  </a:cubicBezTo>
                  <a:cubicBezTo>
                    <a:pt x="4988532" y="657287"/>
                    <a:pt x="4983516" y="655661"/>
                    <a:pt x="4978436" y="654137"/>
                  </a:cubicBezTo>
                  <a:cubicBezTo>
                    <a:pt x="4975489" y="653261"/>
                    <a:pt x="4972505" y="652423"/>
                    <a:pt x="4969546" y="651585"/>
                  </a:cubicBezTo>
                  <a:cubicBezTo>
                    <a:pt x="4963564" y="649895"/>
                    <a:pt x="4957583" y="648270"/>
                    <a:pt x="4951525" y="646771"/>
                  </a:cubicBezTo>
                  <a:cubicBezTo>
                    <a:pt x="4949175" y="646174"/>
                    <a:pt x="4946788" y="645628"/>
                    <a:pt x="4944413" y="645070"/>
                  </a:cubicBezTo>
                  <a:cubicBezTo>
                    <a:pt x="4937809" y="643508"/>
                    <a:pt x="4931167" y="642060"/>
                    <a:pt x="4924474" y="640726"/>
                  </a:cubicBezTo>
                  <a:lnTo>
                    <a:pt x="4918111" y="639520"/>
                  </a:lnTo>
                  <a:cubicBezTo>
                    <a:pt x="4911279" y="638237"/>
                    <a:pt x="4904420" y="637081"/>
                    <a:pt x="4897512" y="636053"/>
                  </a:cubicBezTo>
                  <a:lnTo>
                    <a:pt x="4890730" y="635075"/>
                  </a:lnTo>
                  <a:cubicBezTo>
                    <a:pt x="4884139" y="634173"/>
                    <a:pt x="4877535" y="633373"/>
                    <a:pt x="4870867" y="632687"/>
                  </a:cubicBezTo>
                  <a:lnTo>
                    <a:pt x="4862269" y="631862"/>
                  </a:lnTo>
                  <a:cubicBezTo>
                    <a:pt x="4859539" y="631620"/>
                    <a:pt x="4856846" y="631277"/>
                    <a:pt x="4854129" y="631074"/>
                  </a:cubicBezTo>
                  <a:cubicBezTo>
                    <a:pt x="4851309" y="630871"/>
                    <a:pt x="4848540" y="630846"/>
                    <a:pt x="4845734" y="630668"/>
                  </a:cubicBezTo>
                  <a:cubicBezTo>
                    <a:pt x="4840769" y="630376"/>
                    <a:pt x="4835803" y="630134"/>
                    <a:pt x="4830811" y="629969"/>
                  </a:cubicBezTo>
                  <a:cubicBezTo>
                    <a:pt x="4826151" y="629804"/>
                    <a:pt x="4821490" y="629677"/>
                    <a:pt x="4816854" y="629626"/>
                  </a:cubicBezTo>
                  <a:cubicBezTo>
                    <a:pt x="4814492" y="629601"/>
                    <a:pt x="4812155" y="629461"/>
                    <a:pt x="4809793" y="629461"/>
                  </a:cubicBezTo>
                  <a:cubicBezTo>
                    <a:pt x="4806631" y="629461"/>
                    <a:pt x="4803506" y="629626"/>
                    <a:pt x="4800357" y="629677"/>
                  </a:cubicBezTo>
                  <a:lnTo>
                    <a:pt x="4788203" y="629969"/>
                  </a:lnTo>
                  <a:cubicBezTo>
                    <a:pt x="4782209" y="630173"/>
                    <a:pt x="4776252" y="630541"/>
                    <a:pt x="4770309" y="630935"/>
                  </a:cubicBezTo>
                  <a:lnTo>
                    <a:pt x="4759730" y="631658"/>
                  </a:lnTo>
                  <a:cubicBezTo>
                    <a:pt x="4753037" y="632230"/>
                    <a:pt x="4746395" y="632966"/>
                    <a:pt x="4739765" y="633754"/>
                  </a:cubicBezTo>
                  <a:cubicBezTo>
                    <a:pt x="4737035" y="634084"/>
                    <a:pt x="4734292" y="634338"/>
                    <a:pt x="4731561" y="634719"/>
                  </a:cubicBezTo>
                  <a:cubicBezTo>
                    <a:pt x="4723408" y="635799"/>
                    <a:pt x="4715331" y="637081"/>
                    <a:pt x="4707292" y="638491"/>
                  </a:cubicBezTo>
                  <a:cubicBezTo>
                    <a:pt x="4706123" y="638707"/>
                    <a:pt x="4704930" y="638872"/>
                    <a:pt x="4703774" y="639075"/>
                  </a:cubicBezTo>
                  <a:cubicBezTo>
                    <a:pt x="4675059" y="644308"/>
                    <a:pt x="4647069" y="651674"/>
                    <a:pt x="4619966" y="660932"/>
                  </a:cubicBezTo>
                  <a:lnTo>
                    <a:pt x="4619662" y="661046"/>
                  </a:lnTo>
                  <a:cubicBezTo>
                    <a:pt x="4610848" y="664056"/>
                    <a:pt x="4602123" y="667295"/>
                    <a:pt x="4593513" y="670711"/>
                  </a:cubicBezTo>
                  <a:lnTo>
                    <a:pt x="4591455" y="671549"/>
                  </a:lnTo>
                  <a:cubicBezTo>
                    <a:pt x="4583403" y="674788"/>
                    <a:pt x="4575440" y="678166"/>
                    <a:pt x="4567567" y="681747"/>
                  </a:cubicBezTo>
                  <a:lnTo>
                    <a:pt x="4564913" y="682979"/>
                  </a:lnTo>
                  <a:cubicBezTo>
                    <a:pt x="4557178" y="686522"/>
                    <a:pt x="4549546" y="690231"/>
                    <a:pt x="4542002" y="694091"/>
                  </a:cubicBezTo>
                  <a:lnTo>
                    <a:pt x="4539601" y="695349"/>
                  </a:lnTo>
                  <a:cubicBezTo>
                    <a:pt x="4531918" y="699337"/>
                    <a:pt x="4524323" y="703477"/>
                    <a:pt x="4516856" y="707795"/>
                  </a:cubicBezTo>
                  <a:cubicBezTo>
                    <a:pt x="4516297" y="708112"/>
                    <a:pt x="4515738" y="708417"/>
                    <a:pt x="4515192" y="708760"/>
                  </a:cubicBezTo>
                  <a:cubicBezTo>
                    <a:pt x="4507331" y="713307"/>
                    <a:pt x="4499571" y="718044"/>
                    <a:pt x="4491964" y="722946"/>
                  </a:cubicBezTo>
                  <a:cubicBezTo>
                    <a:pt x="4491837" y="723035"/>
                    <a:pt x="4491710" y="723098"/>
                    <a:pt x="4491595" y="723174"/>
                  </a:cubicBezTo>
                  <a:cubicBezTo>
                    <a:pt x="4467084" y="738986"/>
                    <a:pt x="4443729" y="756461"/>
                    <a:pt x="4421873" y="775612"/>
                  </a:cubicBezTo>
                  <a:cubicBezTo>
                    <a:pt x="4418888" y="778241"/>
                    <a:pt x="4415777" y="780654"/>
                    <a:pt x="4412678" y="783105"/>
                  </a:cubicBezTo>
                  <a:cubicBezTo>
                    <a:pt x="4337291" y="841513"/>
                    <a:pt x="4234878" y="852955"/>
                    <a:pt x="4147083" y="813674"/>
                  </a:cubicBezTo>
                  <a:lnTo>
                    <a:pt x="4147083" y="813674"/>
                  </a:lnTo>
                  <a:cubicBezTo>
                    <a:pt x="4053180" y="771663"/>
                    <a:pt x="3994277" y="678648"/>
                    <a:pt x="3991991" y="575791"/>
                  </a:cubicBezTo>
                  <a:cubicBezTo>
                    <a:pt x="3991750" y="564869"/>
                    <a:pt x="3991204" y="553871"/>
                    <a:pt x="3990353" y="542835"/>
                  </a:cubicBezTo>
                  <a:cubicBezTo>
                    <a:pt x="3979418" y="400328"/>
                    <a:pt x="3916427" y="271475"/>
                    <a:pt x="3820796" y="175056"/>
                  </a:cubicBezTo>
                  <a:cubicBezTo>
                    <a:pt x="3820707" y="174968"/>
                    <a:pt x="3820618" y="174866"/>
                    <a:pt x="3820516" y="174777"/>
                  </a:cubicBezTo>
                  <a:cubicBezTo>
                    <a:pt x="3815017" y="169240"/>
                    <a:pt x="3809391" y="163817"/>
                    <a:pt x="3803689" y="158508"/>
                  </a:cubicBezTo>
                  <a:cubicBezTo>
                    <a:pt x="3802965" y="157835"/>
                    <a:pt x="3802254" y="157137"/>
                    <a:pt x="3801530" y="156464"/>
                  </a:cubicBezTo>
                  <a:cubicBezTo>
                    <a:pt x="3796386" y="151727"/>
                    <a:pt x="3791141" y="147104"/>
                    <a:pt x="3785833" y="142544"/>
                  </a:cubicBezTo>
                  <a:lnTo>
                    <a:pt x="3781756" y="139014"/>
                  </a:lnTo>
                  <a:cubicBezTo>
                    <a:pt x="3776994" y="135001"/>
                    <a:pt x="3772129" y="131089"/>
                    <a:pt x="3767252" y="127228"/>
                  </a:cubicBezTo>
                  <a:cubicBezTo>
                    <a:pt x="3765246" y="125628"/>
                    <a:pt x="3763252" y="124015"/>
                    <a:pt x="3761220" y="122453"/>
                  </a:cubicBezTo>
                  <a:cubicBezTo>
                    <a:pt x="3756839" y="119075"/>
                    <a:pt x="3752381" y="115798"/>
                    <a:pt x="3747898" y="112535"/>
                  </a:cubicBezTo>
                  <a:cubicBezTo>
                    <a:pt x="3745282" y="110630"/>
                    <a:pt x="3742665" y="108686"/>
                    <a:pt x="3740011" y="106820"/>
                  </a:cubicBezTo>
                  <a:cubicBezTo>
                    <a:pt x="3735985" y="103988"/>
                    <a:pt x="3731883" y="101257"/>
                    <a:pt x="3727781" y="98526"/>
                  </a:cubicBezTo>
                  <a:cubicBezTo>
                    <a:pt x="3724581" y="96393"/>
                    <a:pt x="3721393" y="94234"/>
                    <a:pt x="3718154" y="92164"/>
                  </a:cubicBezTo>
                  <a:cubicBezTo>
                    <a:pt x="3714421" y="89789"/>
                    <a:pt x="3710649" y="87503"/>
                    <a:pt x="3706864" y="85204"/>
                  </a:cubicBezTo>
                  <a:lnTo>
                    <a:pt x="3695714" y="78511"/>
                  </a:lnTo>
                  <a:cubicBezTo>
                    <a:pt x="3692221" y="76505"/>
                    <a:pt x="3688691" y="74574"/>
                    <a:pt x="3685160" y="72631"/>
                  </a:cubicBezTo>
                  <a:cubicBezTo>
                    <a:pt x="3681033" y="70358"/>
                    <a:pt x="3676905" y="68072"/>
                    <a:pt x="3672727" y="65900"/>
                  </a:cubicBezTo>
                  <a:cubicBezTo>
                    <a:pt x="3669399" y="64173"/>
                    <a:pt x="3666034" y="62522"/>
                    <a:pt x="3662681" y="60858"/>
                  </a:cubicBezTo>
                  <a:cubicBezTo>
                    <a:pt x="3658211" y="58636"/>
                    <a:pt x="3653740" y="56426"/>
                    <a:pt x="3649194" y="54318"/>
                  </a:cubicBezTo>
                  <a:cubicBezTo>
                    <a:pt x="3645993" y="52819"/>
                    <a:pt x="3642755" y="51409"/>
                    <a:pt x="3639516" y="49987"/>
                  </a:cubicBezTo>
                  <a:cubicBezTo>
                    <a:pt x="3634767" y="47879"/>
                    <a:pt x="3630004" y="45783"/>
                    <a:pt x="3625191" y="43802"/>
                  </a:cubicBezTo>
                  <a:cubicBezTo>
                    <a:pt x="3622016" y="42494"/>
                    <a:pt x="3618803" y="41262"/>
                    <a:pt x="3615602" y="40005"/>
                  </a:cubicBezTo>
                  <a:cubicBezTo>
                    <a:pt x="3610675" y="38087"/>
                    <a:pt x="3605760" y="36182"/>
                    <a:pt x="3600781" y="34392"/>
                  </a:cubicBezTo>
                  <a:cubicBezTo>
                    <a:pt x="3597518" y="33211"/>
                    <a:pt x="3594228" y="32118"/>
                    <a:pt x="3590926" y="31001"/>
                  </a:cubicBezTo>
                  <a:cubicBezTo>
                    <a:pt x="3585960" y="29312"/>
                    <a:pt x="3580982" y="27635"/>
                    <a:pt x="3575940" y="26073"/>
                  </a:cubicBezTo>
                  <a:cubicBezTo>
                    <a:pt x="3572537" y="25019"/>
                    <a:pt x="3569095" y="24041"/>
                    <a:pt x="3565666" y="23051"/>
                  </a:cubicBezTo>
                  <a:lnTo>
                    <a:pt x="3550718" y="18872"/>
                  </a:lnTo>
                  <a:cubicBezTo>
                    <a:pt x="3547073" y="17933"/>
                    <a:pt x="3543403" y="17069"/>
                    <a:pt x="3539733" y="16180"/>
                  </a:cubicBezTo>
                  <a:lnTo>
                    <a:pt x="3525166" y="12827"/>
                  </a:lnTo>
                  <a:cubicBezTo>
                    <a:pt x="3521216" y="11989"/>
                    <a:pt x="3517241" y="11240"/>
                    <a:pt x="3513279" y="10490"/>
                  </a:cubicBezTo>
                  <a:cubicBezTo>
                    <a:pt x="3508605" y="9589"/>
                    <a:pt x="3503932" y="8712"/>
                    <a:pt x="3499233" y="7925"/>
                  </a:cubicBezTo>
                  <a:cubicBezTo>
                    <a:pt x="3494940" y="7214"/>
                    <a:pt x="3490609" y="6604"/>
                    <a:pt x="3486291" y="5994"/>
                  </a:cubicBezTo>
                  <a:lnTo>
                    <a:pt x="3473020" y="4204"/>
                  </a:lnTo>
                  <a:cubicBezTo>
                    <a:pt x="3468321" y="3645"/>
                    <a:pt x="3463609" y="3200"/>
                    <a:pt x="3458897" y="2756"/>
                  </a:cubicBezTo>
                  <a:cubicBezTo>
                    <a:pt x="3456103" y="2489"/>
                    <a:pt x="3453347" y="2121"/>
                    <a:pt x="3450554" y="1892"/>
                  </a:cubicBezTo>
                  <a:cubicBezTo>
                    <a:pt x="3449347" y="1803"/>
                    <a:pt x="3448166" y="1803"/>
                    <a:pt x="3446959" y="1715"/>
                  </a:cubicBezTo>
                  <a:cubicBezTo>
                    <a:pt x="3445092" y="1588"/>
                    <a:pt x="3443251" y="1359"/>
                    <a:pt x="3441371" y="1232"/>
                  </a:cubicBezTo>
                  <a:cubicBezTo>
                    <a:pt x="3436584" y="927"/>
                    <a:pt x="3431834" y="889"/>
                    <a:pt x="3427071" y="699"/>
                  </a:cubicBezTo>
                  <a:cubicBezTo>
                    <a:pt x="3422486" y="521"/>
                    <a:pt x="3417877" y="267"/>
                    <a:pt x="3413317" y="191"/>
                  </a:cubicBezTo>
                  <a:cubicBezTo>
                    <a:pt x="3407145" y="76"/>
                    <a:pt x="3401011" y="191"/>
                    <a:pt x="3394877" y="279"/>
                  </a:cubicBezTo>
                  <a:cubicBezTo>
                    <a:pt x="3390102" y="330"/>
                    <a:pt x="3385314" y="318"/>
                    <a:pt x="3380551" y="495"/>
                  </a:cubicBezTo>
                  <a:cubicBezTo>
                    <a:pt x="3374862" y="711"/>
                    <a:pt x="3369223" y="1143"/>
                    <a:pt x="3363571" y="1524"/>
                  </a:cubicBezTo>
                  <a:cubicBezTo>
                    <a:pt x="3358466" y="1867"/>
                    <a:pt x="3353322" y="2108"/>
                    <a:pt x="3348242" y="2578"/>
                  </a:cubicBezTo>
                  <a:cubicBezTo>
                    <a:pt x="3343378" y="3023"/>
                    <a:pt x="3338591" y="3696"/>
                    <a:pt x="3333765" y="4255"/>
                  </a:cubicBezTo>
                  <a:cubicBezTo>
                    <a:pt x="3327986" y="4940"/>
                    <a:pt x="3322195" y="5525"/>
                    <a:pt x="3316467" y="6363"/>
                  </a:cubicBezTo>
                  <a:cubicBezTo>
                    <a:pt x="3314131" y="6706"/>
                    <a:pt x="3311845" y="7188"/>
                    <a:pt x="3309520" y="7569"/>
                  </a:cubicBezTo>
                  <a:cubicBezTo>
                    <a:pt x="3282393" y="11900"/>
                    <a:pt x="3255876" y="18047"/>
                    <a:pt x="3230120" y="25971"/>
                  </a:cubicBezTo>
                  <a:cubicBezTo>
                    <a:pt x="3229155" y="26263"/>
                    <a:pt x="3228164" y="26505"/>
                    <a:pt x="3227212" y="26810"/>
                  </a:cubicBezTo>
                  <a:cubicBezTo>
                    <a:pt x="3219300" y="29286"/>
                    <a:pt x="3211502" y="32029"/>
                    <a:pt x="3203730" y="34823"/>
                  </a:cubicBezTo>
                  <a:cubicBezTo>
                    <a:pt x="3201939" y="35471"/>
                    <a:pt x="3200110" y="36043"/>
                    <a:pt x="3198332" y="36716"/>
                  </a:cubicBezTo>
                  <a:cubicBezTo>
                    <a:pt x="3190852" y="39484"/>
                    <a:pt x="3183499" y="42494"/>
                    <a:pt x="3176171" y="45568"/>
                  </a:cubicBezTo>
                  <a:cubicBezTo>
                    <a:pt x="3174189" y="46393"/>
                    <a:pt x="3172170" y="47168"/>
                    <a:pt x="3170202" y="48019"/>
                  </a:cubicBezTo>
                  <a:cubicBezTo>
                    <a:pt x="3162950" y="51143"/>
                    <a:pt x="3155825" y="54483"/>
                    <a:pt x="3148726" y="57899"/>
                  </a:cubicBezTo>
                  <a:lnTo>
                    <a:pt x="3142884" y="60668"/>
                  </a:lnTo>
                  <a:cubicBezTo>
                    <a:pt x="3135823" y="64160"/>
                    <a:pt x="3128876" y="67830"/>
                    <a:pt x="3121980" y="71590"/>
                  </a:cubicBezTo>
                  <a:lnTo>
                    <a:pt x="3116341" y="74650"/>
                  </a:lnTo>
                  <a:cubicBezTo>
                    <a:pt x="3109445" y="78511"/>
                    <a:pt x="3102663" y="82537"/>
                    <a:pt x="3095945" y="86652"/>
                  </a:cubicBezTo>
                  <a:lnTo>
                    <a:pt x="3090700" y="89865"/>
                  </a:lnTo>
                  <a:cubicBezTo>
                    <a:pt x="3083931" y="94120"/>
                    <a:pt x="3077276" y="98526"/>
                    <a:pt x="3070685" y="103035"/>
                  </a:cubicBezTo>
                  <a:lnTo>
                    <a:pt x="3065986" y="106273"/>
                  </a:lnTo>
                  <a:cubicBezTo>
                    <a:pt x="3059318" y="110934"/>
                    <a:pt x="3052778" y="115735"/>
                    <a:pt x="3046326" y="120662"/>
                  </a:cubicBezTo>
                  <a:lnTo>
                    <a:pt x="3042250" y="123787"/>
                  </a:lnTo>
                  <a:cubicBezTo>
                    <a:pt x="3035684" y="128892"/>
                    <a:pt x="3029232" y="134125"/>
                    <a:pt x="3022882" y="139484"/>
                  </a:cubicBezTo>
                  <a:lnTo>
                    <a:pt x="3019567" y="142329"/>
                  </a:lnTo>
                  <a:cubicBezTo>
                    <a:pt x="3013065" y="147917"/>
                    <a:pt x="3006677" y="153631"/>
                    <a:pt x="3000429" y="159486"/>
                  </a:cubicBezTo>
                  <a:cubicBezTo>
                    <a:pt x="2999616" y="160248"/>
                    <a:pt x="2998803" y="161023"/>
                    <a:pt x="2998003" y="161798"/>
                  </a:cubicBezTo>
                  <a:cubicBezTo>
                    <a:pt x="2991539" y="167919"/>
                    <a:pt x="2985201" y="174168"/>
                    <a:pt x="2979016" y="180581"/>
                  </a:cubicBezTo>
                  <a:lnTo>
                    <a:pt x="2977632" y="182054"/>
                  </a:lnTo>
                  <a:cubicBezTo>
                    <a:pt x="2971168" y="188798"/>
                    <a:pt x="2964843" y="195681"/>
                    <a:pt x="2958709" y="202730"/>
                  </a:cubicBezTo>
                  <a:cubicBezTo>
                    <a:pt x="2958658" y="202793"/>
                    <a:pt x="2958595" y="202869"/>
                    <a:pt x="2958531" y="202946"/>
                  </a:cubicBezTo>
                  <a:cubicBezTo>
                    <a:pt x="2868107" y="306844"/>
                    <a:pt x="2813510" y="442568"/>
                    <a:pt x="2813955" y="590904"/>
                  </a:cubicBezTo>
                  <a:cubicBezTo>
                    <a:pt x="2813968" y="684249"/>
                    <a:pt x="2759129" y="768894"/>
                    <a:pt x="2673912" y="807007"/>
                  </a:cubicBezTo>
                  <a:lnTo>
                    <a:pt x="2642620" y="821015"/>
                  </a:lnTo>
                  <a:cubicBezTo>
                    <a:pt x="2559308" y="858277"/>
                    <a:pt x="2460489" y="845386"/>
                    <a:pt x="2393129" y="783804"/>
                  </a:cubicBezTo>
                  <a:cubicBezTo>
                    <a:pt x="2288341" y="687995"/>
                    <a:pt x="2148921" y="629461"/>
                    <a:pt x="1996064" y="629461"/>
                  </a:cubicBezTo>
                  <a:cubicBezTo>
                    <a:pt x="1847627" y="629461"/>
                    <a:pt x="1711839" y="684668"/>
                    <a:pt x="1608144" y="775612"/>
                  </a:cubicBezTo>
                  <a:cubicBezTo>
                    <a:pt x="1533912" y="840725"/>
                    <a:pt x="1428464" y="856334"/>
                    <a:pt x="1338333" y="815998"/>
                  </a:cubicBezTo>
                  <a:lnTo>
                    <a:pt x="1333977" y="814055"/>
                  </a:lnTo>
                  <a:cubicBezTo>
                    <a:pt x="1239222" y="771676"/>
                    <a:pt x="1180307" y="678661"/>
                    <a:pt x="1178034" y="575817"/>
                  </a:cubicBezTo>
                  <a:cubicBezTo>
                    <a:pt x="1177818" y="566050"/>
                    <a:pt x="1177361" y="556259"/>
                    <a:pt x="1176662" y="546403"/>
                  </a:cubicBezTo>
                  <a:cubicBezTo>
                    <a:pt x="1156266" y="258825"/>
                    <a:pt x="924225" y="24651"/>
                    <a:pt x="636825" y="1892"/>
                  </a:cubicBezTo>
                  <a:cubicBezTo>
                    <a:pt x="274420" y="-26797"/>
                    <a:pt x="-26957" y="274688"/>
                    <a:pt x="1916" y="637132"/>
                  </a:cubicBezTo>
                  <a:cubicBezTo>
                    <a:pt x="24761" y="923859"/>
                    <a:pt x="258053" y="1155532"/>
                    <a:pt x="544929" y="1176576"/>
                  </a:cubicBezTo>
                  <a:cubicBezTo>
                    <a:pt x="709634" y="1188641"/>
                    <a:pt x="861500" y="1132532"/>
                    <a:pt x="975203" y="1033612"/>
                  </a:cubicBezTo>
                  <a:cubicBezTo>
                    <a:pt x="1051428" y="967293"/>
                    <a:pt x="1159822" y="952726"/>
                    <a:pt x="1252037" y="993976"/>
                  </a:cubicBezTo>
                  <a:cubicBezTo>
                    <a:pt x="1345940" y="1035975"/>
                    <a:pt x="1404855" y="1129015"/>
                    <a:pt x="1407141" y="1231846"/>
                  </a:cubicBezTo>
                  <a:cubicBezTo>
                    <a:pt x="1407586" y="1252281"/>
                    <a:pt x="1409084" y="1272918"/>
                    <a:pt x="1411688" y="1293733"/>
                  </a:cubicBezTo>
                  <a:cubicBezTo>
                    <a:pt x="1444949" y="1560648"/>
                    <a:pt x="1661077" y="1773855"/>
                    <a:pt x="1928386" y="1803815"/>
                  </a:cubicBezTo>
                  <a:cubicBezTo>
                    <a:pt x="2283376" y="1843616"/>
                    <a:pt x="2585152" y="1565652"/>
                    <a:pt x="2585152" y="1218537"/>
                  </a:cubicBezTo>
                  <a:lnTo>
                    <a:pt x="2585152" y="1217013"/>
                  </a:lnTo>
                  <a:cubicBezTo>
                    <a:pt x="2585038" y="1123566"/>
                    <a:pt x="2639902" y="1038794"/>
                    <a:pt x="2725207" y="1000643"/>
                  </a:cubicBezTo>
                  <a:lnTo>
                    <a:pt x="2756500" y="986648"/>
                  </a:lnTo>
                  <a:cubicBezTo>
                    <a:pt x="2839812" y="949374"/>
                    <a:pt x="2938630" y="962264"/>
                    <a:pt x="3005991" y="1023846"/>
                  </a:cubicBezTo>
                  <a:cubicBezTo>
                    <a:pt x="3049959" y="1064054"/>
                    <a:pt x="3100098" y="1097582"/>
                    <a:pt x="3154695" y="1123096"/>
                  </a:cubicBezTo>
                  <a:cubicBezTo>
                    <a:pt x="3155292" y="1123363"/>
                    <a:pt x="3155863" y="1123655"/>
                    <a:pt x="3156448" y="1123922"/>
                  </a:cubicBezTo>
                  <a:cubicBezTo>
                    <a:pt x="3162544" y="1126754"/>
                    <a:pt x="3168716" y="1129421"/>
                    <a:pt x="3174913" y="1132037"/>
                  </a:cubicBezTo>
                  <a:lnTo>
                    <a:pt x="3181771" y="1134945"/>
                  </a:lnTo>
                  <a:cubicBezTo>
                    <a:pt x="3186648" y="1136927"/>
                    <a:pt x="3191563" y="1138794"/>
                    <a:pt x="3196491" y="1140648"/>
                  </a:cubicBezTo>
                  <a:lnTo>
                    <a:pt x="3207819" y="1144852"/>
                  </a:lnTo>
                  <a:cubicBezTo>
                    <a:pt x="3211629" y="1146185"/>
                    <a:pt x="3215477" y="1147455"/>
                    <a:pt x="3219312" y="1148712"/>
                  </a:cubicBezTo>
                  <a:cubicBezTo>
                    <a:pt x="3224304" y="1150363"/>
                    <a:pt x="3229295" y="1151976"/>
                    <a:pt x="3234337" y="1153487"/>
                  </a:cubicBezTo>
                  <a:cubicBezTo>
                    <a:pt x="3237334" y="1154389"/>
                    <a:pt x="3240331" y="1155227"/>
                    <a:pt x="3243354" y="1156078"/>
                  </a:cubicBezTo>
                  <a:cubicBezTo>
                    <a:pt x="3249284" y="1157767"/>
                    <a:pt x="3255253" y="1159367"/>
                    <a:pt x="3261260" y="1160866"/>
                  </a:cubicBezTo>
                  <a:lnTo>
                    <a:pt x="3268474" y="1162593"/>
                  </a:lnTo>
                  <a:cubicBezTo>
                    <a:pt x="3275053" y="1164130"/>
                    <a:pt x="3281657" y="1165578"/>
                    <a:pt x="3288311" y="1166911"/>
                  </a:cubicBezTo>
                  <a:lnTo>
                    <a:pt x="3294750" y="1168143"/>
                  </a:lnTo>
                  <a:cubicBezTo>
                    <a:pt x="3301583" y="1169413"/>
                    <a:pt x="3308441" y="1170569"/>
                    <a:pt x="3315324" y="1171598"/>
                  </a:cubicBezTo>
                  <a:lnTo>
                    <a:pt x="3322081" y="1172563"/>
                  </a:lnTo>
                  <a:cubicBezTo>
                    <a:pt x="3328659" y="1173464"/>
                    <a:pt x="3335276" y="1174265"/>
                    <a:pt x="3341931" y="1174950"/>
                  </a:cubicBezTo>
                  <a:lnTo>
                    <a:pt x="3350592" y="1175789"/>
                  </a:lnTo>
                  <a:cubicBezTo>
                    <a:pt x="3353284" y="1176030"/>
                    <a:pt x="3355951" y="1176373"/>
                    <a:pt x="3358656" y="1176576"/>
                  </a:cubicBezTo>
                  <a:cubicBezTo>
                    <a:pt x="3361463" y="1176767"/>
                    <a:pt x="3364245" y="1176805"/>
                    <a:pt x="3367039" y="1176970"/>
                  </a:cubicBezTo>
                  <a:cubicBezTo>
                    <a:pt x="3372017" y="1177262"/>
                    <a:pt x="3377033" y="1177516"/>
                    <a:pt x="3382050" y="1177694"/>
                  </a:cubicBezTo>
                  <a:lnTo>
                    <a:pt x="3395931" y="1178024"/>
                  </a:lnTo>
                  <a:cubicBezTo>
                    <a:pt x="3398306" y="1178049"/>
                    <a:pt x="3400668" y="1178201"/>
                    <a:pt x="3403043" y="1178201"/>
                  </a:cubicBezTo>
                  <a:cubicBezTo>
                    <a:pt x="3406269" y="1178201"/>
                    <a:pt x="3409444" y="1178024"/>
                    <a:pt x="3412644" y="1177973"/>
                  </a:cubicBezTo>
                  <a:lnTo>
                    <a:pt x="3424366" y="1177694"/>
                  </a:lnTo>
                  <a:cubicBezTo>
                    <a:pt x="3430488" y="1177490"/>
                    <a:pt x="3436584" y="1177135"/>
                    <a:pt x="3442654" y="1176716"/>
                  </a:cubicBezTo>
                  <a:lnTo>
                    <a:pt x="3452751" y="1176030"/>
                  </a:lnTo>
                  <a:cubicBezTo>
                    <a:pt x="3459748" y="1175433"/>
                    <a:pt x="3466670" y="1174671"/>
                    <a:pt x="3473591" y="1173845"/>
                  </a:cubicBezTo>
                  <a:cubicBezTo>
                    <a:pt x="3475979" y="1173553"/>
                    <a:pt x="3478404" y="1173337"/>
                    <a:pt x="3480805" y="1173007"/>
                  </a:cubicBezTo>
                  <a:cubicBezTo>
                    <a:pt x="3509596" y="1169197"/>
                    <a:pt x="3537739" y="1163292"/>
                    <a:pt x="3565082" y="1155456"/>
                  </a:cubicBezTo>
                  <a:cubicBezTo>
                    <a:pt x="3565526" y="1155329"/>
                    <a:pt x="3565958" y="1155177"/>
                    <a:pt x="3566415" y="1155049"/>
                  </a:cubicBezTo>
                  <a:cubicBezTo>
                    <a:pt x="3575013" y="1152560"/>
                    <a:pt x="3583535" y="1149881"/>
                    <a:pt x="3591968" y="1147010"/>
                  </a:cubicBezTo>
                  <a:cubicBezTo>
                    <a:pt x="3593060" y="1146642"/>
                    <a:pt x="3594139" y="1146236"/>
                    <a:pt x="3595231" y="1145855"/>
                  </a:cubicBezTo>
                  <a:cubicBezTo>
                    <a:pt x="3603055" y="1143150"/>
                    <a:pt x="3610802" y="1140292"/>
                    <a:pt x="3618472" y="1137270"/>
                  </a:cubicBezTo>
                  <a:lnTo>
                    <a:pt x="3622143" y="1135784"/>
                  </a:lnTo>
                  <a:cubicBezTo>
                    <a:pt x="3629712" y="1132723"/>
                    <a:pt x="3637218" y="1129548"/>
                    <a:pt x="3644635" y="1126195"/>
                  </a:cubicBezTo>
                  <a:lnTo>
                    <a:pt x="3647949" y="1124671"/>
                  </a:lnTo>
                  <a:cubicBezTo>
                    <a:pt x="3655607" y="1121153"/>
                    <a:pt x="3663151" y="1117483"/>
                    <a:pt x="3670631" y="1113673"/>
                  </a:cubicBezTo>
                  <a:cubicBezTo>
                    <a:pt x="3671368" y="1113279"/>
                    <a:pt x="3672104" y="1112911"/>
                    <a:pt x="3672841" y="1112530"/>
                  </a:cubicBezTo>
                  <a:cubicBezTo>
                    <a:pt x="3680931" y="1108339"/>
                    <a:pt x="3688932" y="1103983"/>
                    <a:pt x="3696793" y="1099424"/>
                  </a:cubicBezTo>
                  <a:cubicBezTo>
                    <a:pt x="3696844" y="1099398"/>
                    <a:pt x="3696895" y="1099386"/>
                    <a:pt x="3696933" y="1099360"/>
                  </a:cubicBezTo>
                  <a:cubicBezTo>
                    <a:pt x="3728835" y="1080894"/>
                    <a:pt x="3758909" y="1059660"/>
                    <a:pt x="3786671" y="1035771"/>
                  </a:cubicBezTo>
                  <a:cubicBezTo>
                    <a:pt x="3852965" y="978736"/>
                    <a:pt x="3941953" y="958289"/>
                    <a:pt x="4024719" y="979676"/>
                  </a:cubicBezTo>
                  <a:cubicBezTo>
                    <a:pt x="4038638" y="983321"/>
                    <a:pt x="4052379" y="987994"/>
                    <a:pt x="4065765" y="993976"/>
                  </a:cubicBezTo>
                  <a:cubicBezTo>
                    <a:pt x="4159669" y="1035975"/>
                    <a:pt x="4218584" y="1129015"/>
                    <a:pt x="4220870" y="1231846"/>
                  </a:cubicBezTo>
                  <a:cubicBezTo>
                    <a:pt x="4221315" y="1252281"/>
                    <a:pt x="4222813" y="1272918"/>
                    <a:pt x="4225404" y="1293733"/>
                  </a:cubicBezTo>
                  <a:cubicBezTo>
                    <a:pt x="4226039" y="1298800"/>
                    <a:pt x="4227182" y="1303677"/>
                    <a:pt x="4227931" y="1308694"/>
                  </a:cubicBezTo>
                  <a:cubicBezTo>
                    <a:pt x="4228820" y="1314421"/>
                    <a:pt x="4229773" y="1320124"/>
                    <a:pt x="4230827" y="1325813"/>
                  </a:cubicBezTo>
                  <a:cubicBezTo>
                    <a:pt x="4233341" y="1339618"/>
                    <a:pt x="4236390" y="1353258"/>
                    <a:pt x="4239882" y="1366733"/>
                  </a:cubicBezTo>
                  <a:cubicBezTo>
                    <a:pt x="4240238" y="1368117"/>
                    <a:pt x="4240593" y="1369489"/>
                    <a:pt x="4240961" y="1370860"/>
                  </a:cubicBezTo>
                  <a:cubicBezTo>
                    <a:pt x="4288028" y="1547250"/>
                    <a:pt x="4416069" y="1691598"/>
                    <a:pt x="4582070" y="1761549"/>
                  </a:cubicBezTo>
                  <a:cubicBezTo>
                    <a:pt x="4582870" y="1761892"/>
                    <a:pt x="4583657" y="1762248"/>
                    <a:pt x="4584470" y="1762578"/>
                  </a:cubicBezTo>
                  <a:cubicBezTo>
                    <a:pt x="4593347" y="1766286"/>
                    <a:pt x="4602327" y="1769766"/>
                    <a:pt x="4611419" y="1773017"/>
                  </a:cubicBezTo>
                  <a:cubicBezTo>
                    <a:pt x="4619116" y="1775811"/>
                    <a:pt x="4626875" y="1778453"/>
                    <a:pt x="4634699" y="1780917"/>
                  </a:cubicBezTo>
                  <a:cubicBezTo>
                    <a:pt x="4641087" y="1782911"/>
                    <a:pt x="4647500" y="1784790"/>
                    <a:pt x="4653952" y="1786568"/>
                  </a:cubicBezTo>
                  <a:cubicBezTo>
                    <a:pt x="4664633" y="1789515"/>
                    <a:pt x="4675415" y="1792182"/>
                    <a:pt x="4686311" y="1794531"/>
                  </a:cubicBezTo>
                  <a:cubicBezTo>
                    <a:pt x="4690947" y="1795522"/>
                    <a:pt x="4695608" y="1796398"/>
                    <a:pt x="4700281" y="1797287"/>
                  </a:cubicBezTo>
                  <a:cubicBezTo>
                    <a:pt x="4713095" y="1799713"/>
                    <a:pt x="4726011" y="1801770"/>
                    <a:pt x="4739093" y="1803345"/>
                  </a:cubicBezTo>
                  <a:cubicBezTo>
                    <a:pt x="4740108" y="1803459"/>
                    <a:pt x="4741099" y="1803700"/>
                    <a:pt x="4742115" y="1803815"/>
                  </a:cubicBezTo>
                  <a:cubicBezTo>
                    <a:pt x="4745137" y="1804158"/>
                    <a:pt x="4748122" y="1804285"/>
                    <a:pt x="4751158" y="1804589"/>
                  </a:cubicBezTo>
                  <a:cubicBezTo>
                    <a:pt x="4754840" y="1804945"/>
                    <a:pt x="4758498" y="1805428"/>
                    <a:pt x="4762206" y="1805720"/>
                  </a:cubicBezTo>
                  <a:cubicBezTo>
                    <a:pt x="4764187" y="1805872"/>
                    <a:pt x="4766143" y="1805885"/>
                    <a:pt x="4768138" y="1806025"/>
                  </a:cubicBezTo>
                  <a:cubicBezTo>
                    <a:pt x="4774259" y="1806444"/>
                    <a:pt x="4780342" y="1806736"/>
                    <a:pt x="4786412" y="1806964"/>
                  </a:cubicBezTo>
                  <a:lnTo>
                    <a:pt x="4801817" y="1807422"/>
                  </a:lnTo>
                  <a:lnTo>
                    <a:pt x="4818937" y="1807358"/>
                  </a:lnTo>
                  <a:cubicBezTo>
                    <a:pt x="4824309" y="1807282"/>
                    <a:pt x="4829682" y="1807193"/>
                    <a:pt x="4835028" y="1806964"/>
                  </a:cubicBezTo>
                  <a:cubicBezTo>
                    <a:pt x="4840349" y="1806748"/>
                    <a:pt x="4845620" y="1806367"/>
                    <a:pt x="4850903" y="1806012"/>
                  </a:cubicBezTo>
                  <a:lnTo>
                    <a:pt x="4867807" y="1804691"/>
                  </a:lnTo>
                  <a:cubicBezTo>
                    <a:pt x="4872633" y="1804208"/>
                    <a:pt x="4877420" y="1803599"/>
                    <a:pt x="4882221" y="1803002"/>
                  </a:cubicBezTo>
                  <a:cubicBezTo>
                    <a:pt x="4888177" y="1802265"/>
                    <a:pt x="4894146" y="1801541"/>
                    <a:pt x="4900039" y="1800627"/>
                  </a:cubicBezTo>
                  <a:cubicBezTo>
                    <a:pt x="4904369" y="1799967"/>
                    <a:pt x="4908650" y="1799154"/>
                    <a:pt x="4912942" y="1798405"/>
                  </a:cubicBezTo>
                  <a:cubicBezTo>
                    <a:pt x="4919203" y="1797300"/>
                    <a:pt x="4925477" y="1796182"/>
                    <a:pt x="4931687" y="1794861"/>
                  </a:cubicBezTo>
                  <a:cubicBezTo>
                    <a:pt x="4935447" y="1794074"/>
                    <a:pt x="4939155" y="1793147"/>
                    <a:pt x="4942902" y="1792283"/>
                  </a:cubicBezTo>
                  <a:cubicBezTo>
                    <a:pt x="4949544" y="1790746"/>
                    <a:pt x="4956160" y="1789197"/>
                    <a:pt x="4962714" y="1787432"/>
                  </a:cubicBezTo>
                  <a:cubicBezTo>
                    <a:pt x="4965838" y="1786594"/>
                    <a:pt x="4968924" y="1785641"/>
                    <a:pt x="4972035" y="1784739"/>
                  </a:cubicBezTo>
                  <a:cubicBezTo>
                    <a:pt x="4979083" y="1782720"/>
                    <a:pt x="4986119" y="1780675"/>
                    <a:pt x="4993053" y="1778402"/>
                  </a:cubicBezTo>
                  <a:cubicBezTo>
                    <a:pt x="4995454" y="1777615"/>
                    <a:pt x="4997829" y="1776713"/>
                    <a:pt x="5000229" y="1775900"/>
                  </a:cubicBezTo>
                  <a:cubicBezTo>
                    <a:pt x="5007773" y="1773322"/>
                    <a:pt x="5015291" y="1770680"/>
                    <a:pt x="5022683" y="1767810"/>
                  </a:cubicBezTo>
                  <a:cubicBezTo>
                    <a:pt x="5024219" y="1767201"/>
                    <a:pt x="5025718" y="1766553"/>
                    <a:pt x="5027242" y="1765931"/>
                  </a:cubicBezTo>
                  <a:cubicBezTo>
                    <a:pt x="5035433" y="1762680"/>
                    <a:pt x="5043549" y="1759314"/>
                    <a:pt x="5051537" y="1755707"/>
                  </a:cubicBezTo>
                  <a:cubicBezTo>
                    <a:pt x="5051982" y="1755504"/>
                    <a:pt x="5052413" y="1755275"/>
                    <a:pt x="5052870" y="1755072"/>
                  </a:cubicBezTo>
                  <a:cubicBezTo>
                    <a:pt x="5257365" y="1662147"/>
                    <a:pt x="5399605" y="1455734"/>
                    <a:pt x="5398894" y="1216708"/>
                  </a:cubicBezTo>
                  <a:cubicBezTo>
                    <a:pt x="5398907" y="1123376"/>
                    <a:pt x="5453732" y="1038756"/>
                    <a:pt x="5538936" y="1000643"/>
                  </a:cubicBezTo>
                  <a:lnTo>
                    <a:pt x="5570229" y="986648"/>
                  </a:lnTo>
                  <a:cubicBezTo>
                    <a:pt x="5653528" y="949374"/>
                    <a:pt x="5752360" y="962264"/>
                    <a:pt x="5819707" y="1023846"/>
                  </a:cubicBezTo>
                  <a:cubicBezTo>
                    <a:pt x="5924507" y="1119655"/>
                    <a:pt x="6063927" y="1178201"/>
                    <a:pt x="6216772" y="1178201"/>
                  </a:cubicBezTo>
                  <a:cubicBezTo>
                    <a:pt x="6363177" y="1178201"/>
                    <a:pt x="6503970" y="1109879"/>
                    <a:pt x="6600400" y="1035771"/>
                  </a:cubicBezTo>
                  <a:cubicBezTo>
                    <a:pt x="6696830" y="961663"/>
                    <a:pt x="6759216" y="843734"/>
                    <a:pt x="6795354" y="733552"/>
                  </a:cubicBezTo>
                </a:path>
              </a:pathLst>
            </a:custGeom>
            <a:solidFill>
              <a:srgbClr val="FFE600"/>
            </a:solidFill>
            <a:ln w="1270" cap="flat">
              <a:noFill/>
              <a:prstDash val="solid"/>
              <a:miter/>
            </a:ln>
          </p:spPr>
          <p:txBody>
            <a:bodyPr rtlCol="0" anchor="ctr"/>
            <a:lstStyle/>
            <a:p>
              <a:endParaRPr lang="en-IN" dirty="0"/>
            </a:p>
          </p:txBody>
        </p:sp>
        <p:cxnSp>
          <p:nvCxnSpPr>
            <p:cNvPr id="49" name="Straight Connector 48">
              <a:extLst>
                <a:ext uri="{FF2B5EF4-FFF2-40B4-BE49-F238E27FC236}">
                  <a16:creationId xmlns:a16="http://schemas.microsoft.com/office/drawing/2014/main" id="{86F65F93-842F-45DD-AB2A-27ABDB4AE83B}"/>
                </a:ext>
              </a:extLst>
            </p:cNvPr>
            <p:cNvCxnSpPr>
              <a:cxnSpLocks/>
            </p:cNvCxnSpPr>
            <p:nvPr/>
          </p:nvCxnSpPr>
          <p:spPr>
            <a:xfrm flipV="1">
              <a:off x="2832165" y="2282349"/>
              <a:ext cx="0" cy="584463"/>
            </a:xfrm>
            <a:prstGeom prst="line">
              <a:avLst/>
            </a:prstGeom>
            <a:ln w="38100">
              <a:solidFill>
                <a:srgbClr val="FFE600"/>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046FF31-1DC0-425C-9BC1-93C547B74D29}"/>
                </a:ext>
              </a:extLst>
            </p:cNvPr>
            <p:cNvCxnSpPr>
              <a:cxnSpLocks/>
            </p:cNvCxnSpPr>
            <p:nvPr/>
          </p:nvCxnSpPr>
          <p:spPr>
            <a:xfrm flipH="1" flipV="1">
              <a:off x="6538520" y="4353772"/>
              <a:ext cx="438102" cy="479914"/>
            </a:xfrm>
            <a:prstGeom prst="line">
              <a:avLst/>
            </a:prstGeom>
            <a:ln w="38100">
              <a:solidFill>
                <a:srgbClr val="FFE600"/>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53A3BB-37D0-4CC6-B622-28964E26ECF2}"/>
                </a:ext>
              </a:extLst>
            </p:cNvPr>
            <p:cNvCxnSpPr>
              <a:cxnSpLocks/>
            </p:cNvCxnSpPr>
            <p:nvPr/>
          </p:nvCxnSpPr>
          <p:spPr>
            <a:xfrm flipV="1">
              <a:off x="5306313" y="2226788"/>
              <a:ext cx="0" cy="584463"/>
            </a:xfrm>
            <a:prstGeom prst="line">
              <a:avLst/>
            </a:prstGeom>
            <a:ln w="38100">
              <a:solidFill>
                <a:srgbClr val="FFE600"/>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4F4C171-D74A-41EC-BE9D-E93D4C634D45}"/>
                </a:ext>
              </a:extLst>
            </p:cNvPr>
            <p:cNvCxnSpPr>
              <a:cxnSpLocks/>
            </p:cNvCxnSpPr>
            <p:nvPr/>
          </p:nvCxnSpPr>
          <p:spPr>
            <a:xfrm flipV="1">
              <a:off x="7753164" y="2226788"/>
              <a:ext cx="0" cy="584463"/>
            </a:xfrm>
            <a:prstGeom prst="line">
              <a:avLst/>
            </a:prstGeom>
            <a:ln w="38100">
              <a:solidFill>
                <a:srgbClr val="FFE600"/>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A99E7AA-A175-40A0-A1A5-4A206CFC38BA}"/>
                </a:ext>
              </a:extLst>
            </p:cNvPr>
            <p:cNvCxnSpPr>
              <a:cxnSpLocks/>
            </p:cNvCxnSpPr>
            <p:nvPr/>
          </p:nvCxnSpPr>
          <p:spPr>
            <a:xfrm flipV="1">
              <a:off x="4026150" y="4368248"/>
              <a:ext cx="0" cy="584463"/>
            </a:xfrm>
            <a:prstGeom prst="line">
              <a:avLst/>
            </a:prstGeom>
            <a:ln w="38100">
              <a:solidFill>
                <a:srgbClr val="FFE600"/>
              </a:solidFill>
              <a:prstDash val="dashDot"/>
              <a:tailEnd type="none"/>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453FF39-73B2-4524-A52B-3FAB9377B100}"/>
                </a:ext>
              </a:extLst>
            </p:cNvPr>
            <p:cNvSpPr/>
            <p:nvPr/>
          </p:nvSpPr>
          <p:spPr>
            <a:xfrm flipV="1">
              <a:off x="4940056" y="2973107"/>
              <a:ext cx="733264" cy="729869"/>
            </a:xfrm>
            <a:custGeom>
              <a:avLst/>
              <a:gdLst>
                <a:gd name="connsiteX0" fmla="*/ 435322 w 870650"/>
                <a:gd name="connsiteY0" fmla="*/ 0 h 870646"/>
                <a:gd name="connsiteX1" fmla="*/ 870650 w 870650"/>
                <a:gd name="connsiteY1" fmla="*/ 435329 h 870646"/>
                <a:gd name="connsiteX2" fmla="*/ 435322 w 870650"/>
                <a:gd name="connsiteY2" fmla="*/ 870646 h 870646"/>
                <a:gd name="connsiteX3" fmla="*/ 0 w 870650"/>
                <a:gd name="connsiteY3" fmla="*/ 435329 h 870646"/>
                <a:gd name="connsiteX4" fmla="*/ 435322 w 870650"/>
                <a:gd name="connsiteY4" fmla="*/ 0 h 87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50" h="870646">
                  <a:moveTo>
                    <a:pt x="435322" y="0"/>
                  </a:moveTo>
                  <a:cubicBezTo>
                    <a:pt x="675744" y="0"/>
                    <a:pt x="870650" y="194906"/>
                    <a:pt x="870650" y="435329"/>
                  </a:cubicBezTo>
                  <a:cubicBezTo>
                    <a:pt x="870650" y="675753"/>
                    <a:pt x="675744" y="870646"/>
                    <a:pt x="435322" y="870646"/>
                  </a:cubicBezTo>
                  <a:cubicBezTo>
                    <a:pt x="194905" y="870646"/>
                    <a:pt x="0" y="675753"/>
                    <a:pt x="0" y="435329"/>
                  </a:cubicBezTo>
                  <a:cubicBezTo>
                    <a:pt x="0" y="194906"/>
                    <a:pt x="194905" y="0"/>
                    <a:pt x="435322" y="0"/>
                  </a:cubicBezTo>
                </a:path>
              </a:pathLst>
            </a:custGeom>
            <a:solidFill>
              <a:srgbClr val="FFFFFF"/>
            </a:solidFill>
            <a:ln w="1270" cap="flat">
              <a:noFill/>
              <a:prstDash val="solid"/>
              <a:miter/>
            </a:ln>
          </p:spPr>
          <p:txBody>
            <a:bodyPr rtlCol="0" anchor="ctr"/>
            <a:lstStyle/>
            <a:p>
              <a:endParaRPr lang="en-IN" dirty="0"/>
            </a:p>
          </p:txBody>
        </p:sp>
        <p:sp>
          <p:nvSpPr>
            <p:cNvPr id="55" name="Freeform: Shape 54">
              <a:extLst>
                <a:ext uri="{FF2B5EF4-FFF2-40B4-BE49-F238E27FC236}">
                  <a16:creationId xmlns:a16="http://schemas.microsoft.com/office/drawing/2014/main" id="{409D3322-6149-45F3-BCE5-F0E67418D9F9}"/>
                </a:ext>
              </a:extLst>
            </p:cNvPr>
            <p:cNvSpPr/>
            <p:nvPr/>
          </p:nvSpPr>
          <p:spPr>
            <a:xfrm flipV="1">
              <a:off x="7398867" y="2969207"/>
              <a:ext cx="733264" cy="729869"/>
            </a:xfrm>
            <a:custGeom>
              <a:avLst/>
              <a:gdLst>
                <a:gd name="connsiteX0" fmla="*/ 435322 w 870650"/>
                <a:gd name="connsiteY0" fmla="*/ 0 h 870646"/>
                <a:gd name="connsiteX1" fmla="*/ 870650 w 870650"/>
                <a:gd name="connsiteY1" fmla="*/ 435329 h 870646"/>
                <a:gd name="connsiteX2" fmla="*/ 435322 w 870650"/>
                <a:gd name="connsiteY2" fmla="*/ 870646 h 870646"/>
                <a:gd name="connsiteX3" fmla="*/ 0 w 870650"/>
                <a:gd name="connsiteY3" fmla="*/ 435329 h 870646"/>
                <a:gd name="connsiteX4" fmla="*/ 435322 w 870650"/>
                <a:gd name="connsiteY4" fmla="*/ 0 h 87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50" h="870646">
                  <a:moveTo>
                    <a:pt x="435322" y="0"/>
                  </a:moveTo>
                  <a:cubicBezTo>
                    <a:pt x="675744" y="0"/>
                    <a:pt x="870650" y="194906"/>
                    <a:pt x="870650" y="435329"/>
                  </a:cubicBezTo>
                  <a:cubicBezTo>
                    <a:pt x="870650" y="675753"/>
                    <a:pt x="675744" y="870646"/>
                    <a:pt x="435322" y="870646"/>
                  </a:cubicBezTo>
                  <a:cubicBezTo>
                    <a:pt x="194905" y="870646"/>
                    <a:pt x="0" y="675753"/>
                    <a:pt x="0" y="435329"/>
                  </a:cubicBezTo>
                  <a:cubicBezTo>
                    <a:pt x="0" y="194906"/>
                    <a:pt x="194905" y="0"/>
                    <a:pt x="435322" y="0"/>
                  </a:cubicBezTo>
                </a:path>
              </a:pathLst>
            </a:custGeom>
            <a:solidFill>
              <a:srgbClr val="FFFFFF"/>
            </a:solidFill>
            <a:ln w="1270" cap="flat">
              <a:noFill/>
              <a:prstDash val="solid"/>
              <a:miter/>
            </a:ln>
          </p:spPr>
          <p:txBody>
            <a:bodyPr rtlCol="0" anchor="ctr"/>
            <a:lstStyle/>
            <a:p>
              <a:endParaRPr lang="en-IN" dirty="0"/>
            </a:p>
          </p:txBody>
        </p:sp>
        <p:sp>
          <p:nvSpPr>
            <p:cNvPr id="56" name="Freeform: Shape 55">
              <a:extLst>
                <a:ext uri="{FF2B5EF4-FFF2-40B4-BE49-F238E27FC236}">
                  <a16:creationId xmlns:a16="http://schemas.microsoft.com/office/drawing/2014/main" id="{8568DBB1-9D4A-40BB-B275-5988C437B79E}"/>
                </a:ext>
              </a:extLst>
            </p:cNvPr>
            <p:cNvSpPr/>
            <p:nvPr/>
          </p:nvSpPr>
          <p:spPr>
            <a:xfrm flipV="1">
              <a:off x="3722305" y="3514193"/>
              <a:ext cx="733264" cy="729869"/>
            </a:xfrm>
            <a:custGeom>
              <a:avLst/>
              <a:gdLst>
                <a:gd name="connsiteX0" fmla="*/ 435322 w 870650"/>
                <a:gd name="connsiteY0" fmla="*/ 0 h 870646"/>
                <a:gd name="connsiteX1" fmla="*/ 870650 w 870650"/>
                <a:gd name="connsiteY1" fmla="*/ 435329 h 870646"/>
                <a:gd name="connsiteX2" fmla="*/ 435322 w 870650"/>
                <a:gd name="connsiteY2" fmla="*/ 870646 h 870646"/>
                <a:gd name="connsiteX3" fmla="*/ 0 w 870650"/>
                <a:gd name="connsiteY3" fmla="*/ 435329 h 870646"/>
                <a:gd name="connsiteX4" fmla="*/ 435322 w 870650"/>
                <a:gd name="connsiteY4" fmla="*/ 0 h 87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50" h="870646">
                  <a:moveTo>
                    <a:pt x="435322" y="0"/>
                  </a:moveTo>
                  <a:cubicBezTo>
                    <a:pt x="675744" y="0"/>
                    <a:pt x="870650" y="194906"/>
                    <a:pt x="870650" y="435329"/>
                  </a:cubicBezTo>
                  <a:cubicBezTo>
                    <a:pt x="870650" y="675753"/>
                    <a:pt x="675744" y="870646"/>
                    <a:pt x="435322" y="870646"/>
                  </a:cubicBezTo>
                  <a:cubicBezTo>
                    <a:pt x="194905" y="870646"/>
                    <a:pt x="0" y="675753"/>
                    <a:pt x="0" y="435329"/>
                  </a:cubicBezTo>
                  <a:cubicBezTo>
                    <a:pt x="0" y="194906"/>
                    <a:pt x="194905" y="0"/>
                    <a:pt x="435322" y="0"/>
                  </a:cubicBezTo>
                </a:path>
              </a:pathLst>
            </a:custGeom>
            <a:solidFill>
              <a:srgbClr val="FFFFFF"/>
            </a:solidFill>
            <a:ln w="1270" cap="flat">
              <a:noFill/>
              <a:prstDash val="solid"/>
              <a:miter/>
            </a:ln>
          </p:spPr>
          <p:txBody>
            <a:bodyPr rtlCol="0" anchor="ctr"/>
            <a:lstStyle/>
            <a:p>
              <a:endParaRPr lang="en-IN" dirty="0"/>
            </a:p>
          </p:txBody>
        </p:sp>
        <p:sp>
          <p:nvSpPr>
            <p:cNvPr id="57" name="Freeform: Shape 56">
              <a:extLst>
                <a:ext uri="{FF2B5EF4-FFF2-40B4-BE49-F238E27FC236}">
                  <a16:creationId xmlns:a16="http://schemas.microsoft.com/office/drawing/2014/main" id="{6E12997D-D459-47DB-844C-A020CA88D924}"/>
                </a:ext>
              </a:extLst>
            </p:cNvPr>
            <p:cNvSpPr/>
            <p:nvPr/>
          </p:nvSpPr>
          <p:spPr>
            <a:xfrm flipV="1">
              <a:off x="6164699" y="3522965"/>
              <a:ext cx="733264" cy="729869"/>
            </a:xfrm>
            <a:custGeom>
              <a:avLst/>
              <a:gdLst>
                <a:gd name="connsiteX0" fmla="*/ 435322 w 870650"/>
                <a:gd name="connsiteY0" fmla="*/ 0 h 870646"/>
                <a:gd name="connsiteX1" fmla="*/ 870650 w 870650"/>
                <a:gd name="connsiteY1" fmla="*/ 435329 h 870646"/>
                <a:gd name="connsiteX2" fmla="*/ 435322 w 870650"/>
                <a:gd name="connsiteY2" fmla="*/ 870646 h 870646"/>
                <a:gd name="connsiteX3" fmla="*/ 0 w 870650"/>
                <a:gd name="connsiteY3" fmla="*/ 435329 h 870646"/>
                <a:gd name="connsiteX4" fmla="*/ 435322 w 870650"/>
                <a:gd name="connsiteY4" fmla="*/ 0 h 87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50" h="870646">
                  <a:moveTo>
                    <a:pt x="435322" y="0"/>
                  </a:moveTo>
                  <a:cubicBezTo>
                    <a:pt x="675744" y="0"/>
                    <a:pt x="870650" y="194906"/>
                    <a:pt x="870650" y="435329"/>
                  </a:cubicBezTo>
                  <a:cubicBezTo>
                    <a:pt x="870650" y="675753"/>
                    <a:pt x="675744" y="870646"/>
                    <a:pt x="435322" y="870646"/>
                  </a:cubicBezTo>
                  <a:cubicBezTo>
                    <a:pt x="194905" y="870646"/>
                    <a:pt x="0" y="675753"/>
                    <a:pt x="0" y="435329"/>
                  </a:cubicBezTo>
                  <a:cubicBezTo>
                    <a:pt x="0" y="194906"/>
                    <a:pt x="194905" y="0"/>
                    <a:pt x="435322" y="0"/>
                  </a:cubicBezTo>
                </a:path>
              </a:pathLst>
            </a:custGeom>
            <a:solidFill>
              <a:srgbClr val="FFFFFF"/>
            </a:solidFill>
            <a:ln w="1270" cap="flat">
              <a:noFill/>
              <a:prstDash val="solid"/>
              <a:miter/>
            </a:ln>
          </p:spPr>
          <p:txBody>
            <a:bodyPr rtlCol="0" anchor="ctr"/>
            <a:lstStyle/>
            <a:p>
              <a:endParaRPr lang="en-IN" dirty="0"/>
            </a:p>
          </p:txBody>
        </p:sp>
        <p:grpSp>
          <p:nvGrpSpPr>
            <p:cNvPr id="58" name="Graphic 30">
              <a:extLst>
                <a:ext uri="{FF2B5EF4-FFF2-40B4-BE49-F238E27FC236}">
                  <a16:creationId xmlns:a16="http://schemas.microsoft.com/office/drawing/2014/main" id="{DD6EB8FA-1479-44C1-9B57-90A127CA1D53}"/>
                </a:ext>
              </a:extLst>
            </p:cNvPr>
            <p:cNvGrpSpPr/>
            <p:nvPr/>
          </p:nvGrpSpPr>
          <p:grpSpPr>
            <a:xfrm>
              <a:off x="2576871" y="3209121"/>
              <a:ext cx="550114" cy="290667"/>
              <a:chOff x="3665537" y="2138629"/>
              <a:chExt cx="4867275" cy="2571750"/>
            </a:xfrm>
            <a:solidFill>
              <a:srgbClr val="2E2E38"/>
            </a:solidFill>
          </p:grpSpPr>
          <p:grpSp>
            <p:nvGrpSpPr>
              <p:cNvPr id="60" name="Graphic 30">
                <a:extLst>
                  <a:ext uri="{FF2B5EF4-FFF2-40B4-BE49-F238E27FC236}">
                    <a16:creationId xmlns:a16="http://schemas.microsoft.com/office/drawing/2014/main" id="{A57A860D-1385-4884-A8E9-D716147A2594}"/>
                  </a:ext>
                </a:extLst>
              </p:cNvPr>
              <p:cNvGrpSpPr/>
              <p:nvPr/>
            </p:nvGrpSpPr>
            <p:grpSpPr>
              <a:xfrm>
                <a:off x="3665537" y="2138629"/>
                <a:ext cx="4867275" cy="2571750"/>
                <a:chOff x="3665537" y="2138629"/>
                <a:chExt cx="4867275" cy="2571750"/>
              </a:xfrm>
              <a:grpFill/>
            </p:grpSpPr>
            <p:sp>
              <p:nvSpPr>
                <p:cNvPr id="61" name="Freeform: Shape 60">
                  <a:extLst>
                    <a:ext uri="{FF2B5EF4-FFF2-40B4-BE49-F238E27FC236}">
                      <a16:creationId xmlns:a16="http://schemas.microsoft.com/office/drawing/2014/main" id="{9B6DD22B-14AC-4C5F-A199-125FCFD85509}"/>
                    </a:ext>
                  </a:extLst>
                </p:cNvPr>
                <p:cNvSpPr/>
                <p:nvPr/>
              </p:nvSpPr>
              <p:spPr>
                <a:xfrm>
                  <a:off x="3665537" y="2138629"/>
                  <a:ext cx="4867275" cy="1666875"/>
                </a:xfrm>
                <a:custGeom>
                  <a:avLst/>
                  <a:gdLst>
                    <a:gd name="connsiteX0" fmla="*/ 4795838 w 4867275"/>
                    <a:gd name="connsiteY0" fmla="*/ 228600 h 1666875"/>
                    <a:gd name="connsiteX1" fmla="*/ 4181475 w 4867275"/>
                    <a:gd name="connsiteY1" fmla="*/ 228600 h 1666875"/>
                    <a:gd name="connsiteX2" fmla="*/ 4181475 w 4867275"/>
                    <a:gd name="connsiteY2" fmla="*/ 223838 h 1666875"/>
                    <a:gd name="connsiteX3" fmla="*/ 3957638 w 4867275"/>
                    <a:gd name="connsiteY3" fmla="*/ 0 h 1666875"/>
                    <a:gd name="connsiteX4" fmla="*/ 3733800 w 4867275"/>
                    <a:gd name="connsiteY4" fmla="*/ 223838 h 1666875"/>
                    <a:gd name="connsiteX5" fmla="*/ 3733800 w 4867275"/>
                    <a:gd name="connsiteY5" fmla="*/ 228600 h 1666875"/>
                    <a:gd name="connsiteX6" fmla="*/ 3119438 w 4867275"/>
                    <a:gd name="connsiteY6" fmla="*/ 228600 h 1666875"/>
                    <a:gd name="connsiteX7" fmla="*/ 3048000 w 4867275"/>
                    <a:gd name="connsiteY7" fmla="*/ 300038 h 1666875"/>
                    <a:gd name="connsiteX8" fmla="*/ 3119438 w 4867275"/>
                    <a:gd name="connsiteY8" fmla="*/ 371475 h 1666875"/>
                    <a:gd name="connsiteX9" fmla="*/ 3657600 w 4867275"/>
                    <a:gd name="connsiteY9" fmla="*/ 371475 h 1666875"/>
                    <a:gd name="connsiteX10" fmla="*/ 3657600 w 4867275"/>
                    <a:gd name="connsiteY10" fmla="*/ 452438 h 1666875"/>
                    <a:gd name="connsiteX11" fmla="*/ 3657724 w 4867275"/>
                    <a:gd name="connsiteY11" fmla="*/ 457200 h 1666875"/>
                    <a:gd name="connsiteX12" fmla="*/ 3197124 w 4867275"/>
                    <a:gd name="connsiteY12" fmla="*/ 457200 h 1666875"/>
                    <a:gd name="connsiteX13" fmla="*/ 3196924 w 4867275"/>
                    <a:gd name="connsiteY13" fmla="*/ 457200 h 1666875"/>
                    <a:gd name="connsiteX14" fmla="*/ 1670457 w 4867275"/>
                    <a:gd name="connsiteY14" fmla="*/ 457200 h 1666875"/>
                    <a:gd name="connsiteX15" fmla="*/ 1670114 w 4867275"/>
                    <a:gd name="connsiteY15" fmla="*/ 457200 h 1666875"/>
                    <a:gd name="connsiteX16" fmla="*/ 1209551 w 4867275"/>
                    <a:gd name="connsiteY16" fmla="*/ 457200 h 1666875"/>
                    <a:gd name="connsiteX17" fmla="*/ 1209675 w 4867275"/>
                    <a:gd name="connsiteY17" fmla="*/ 452438 h 1666875"/>
                    <a:gd name="connsiteX18" fmla="*/ 1209675 w 4867275"/>
                    <a:gd name="connsiteY18" fmla="*/ 371475 h 1666875"/>
                    <a:gd name="connsiteX19" fmla="*/ 1747838 w 4867275"/>
                    <a:gd name="connsiteY19" fmla="*/ 371475 h 1666875"/>
                    <a:gd name="connsiteX20" fmla="*/ 1819275 w 4867275"/>
                    <a:gd name="connsiteY20" fmla="*/ 300038 h 1666875"/>
                    <a:gd name="connsiteX21" fmla="*/ 1747838 w 4867275"/>
                    <a:gd name="connsiteY21" fmla="*/ 228600 h 1666875"/>
                    <a:gd name="connsiteX22" fmla="*/ 1133475 w 4867275"/>
                    <a:gd name="connsiteY22" fmla="*/ 228600 h 1666875"/>
                    <a:gd name="connsiteX23" fmla="*/ 1133475 w 4867275"/>
                    <a:gd name="connsiteY23" fmla="*/ 223838 h 1666875"/>
                    <a:gd name="connsiteX24" fmla="*/ 909638 w 4867275"/>
                    <a:gd name="connsiteY24" fmla="*/ 0 h 1666875"/>
                    <a:gd name="connsiteX25" fmla="*/ 685800 w 4867275"/>
                    <a:gd name="connsiteY25" fmla="*/ 223838 h 1666875"/>
                    <a:gd name="connsiteX26" fmla="*/ 685800 w 4867275"/>
                    <a:gd name="connsiteY26" fmla="*/ 228600 h 1666875"/>
                    <a:gd name="connsiteX27" fmla="*/ 71438 w 4867275"/>
                    <a:gd name="connsiteY27" fmla="*/ 228600 h 1666875"/>
                    <a:gd name="connsiteX28" fmla="*/ 0 w 4867275"/>
                    <a:gd name="connsiteY28" fmla="*/ 300038 h 1666875"/>
                    <a:gd name="connsiteX29" fmla="*/ 71438 w 4867275"/>
                    <a:gd name="connsiteY29" fmla="*/ 371475 h 1666875"/>
                    <a:gd name="connsiteX30" fmla="*/ 609600 w 4867275"/>
                    <a:gd name="connsiteY30" fmla="*/ 371475 h 1666875"/>
                    <a:gd name="connsiteX31" fmla="*/ 609600 w 4867275"/>
                    <a:gd name="connsiteY31" fmla="*/ 452438 h 1666875"/>
                    <a:gd name="connsiteX32" fmla="*/ 909638 w 4867275"/>
                    <a:gd name="connsiteY32" fmla="*/ 752475 h 1666875"/>
                    <a:gd name="connsiteX33" fmla="*/ 1170680 w 4867275"/>
                    <a:gd name="connsiteY33" fmla="*/ 600075 h 1666875"/>
                    <a:gd name="connsiteX34" fmla="*/ 1620145 w 4867275"/>
                    <a:gd name="connsiteY34" fmla="*/ 600075 h 1666875"/>
                    <a:gd name="connsiteX35" fmla="*/ 1686792 w 4867275"/>
                    <a:gd name="connsiteY35" fmla="*/ 800014 h 1666875"/>
                    <a:gd name="connsiteX36" fmla="*/ 2043722 w 4867275"/>
                    <a:gd name="connsiteY36" fmla="*/ 1057275 h 1666875"/>
                    <a:gd name="connsiteX37" fmla="*/ 2362200 w 4867275"/>
                    <a:gd name="connsiteY37" fmla="*/ 1057275 h 1666875"/>
                    <a:gd name="connsiteX38" fmla="*/ 2362200 w 4867275"/>
                    <a:gd name="connsiteY38" fmla="*/ 1230954 h 1666875"/>
                    <a:gd name="connsiteX39" fmla="*/ 2209800 w 4867275"/>
                    <a:gd name="connsiteY39" fmla="*/ 1443038 h 1666875"/>
                    <a:gd name="connsiteX40" fmla="*/ 2433638 w 4867275"/>
                    <a:gd name="connsiteY40" fmla="*/ 1666875 h 1666875"/>
                    <a:gd name="connsiteX41" fmla="*/ 2657475 w 4867275"/>
                    <a:gd name="connsiteY41" fmla="*/ 1443038 h 1666875"/>
                    <a:gd name="connsiteX42" fmla="*/ 2505075 w 4867275"/>
                    <a:gd name="connsiteY42" fmla="*/ 1230954 h 1666875"/>
                    <a:gd name="connsiteX43" fmla="*/ 2505075 w 4867275"/>
                    <a:gd name="connsiteY43" fmla="*/ 1057275 h 1666875"/>
                    <a:gd name="connsiteX44" fmla="*/ 2823553 w 4867275"/>
                    <a:gd name="connsiteY44" fmla="*/ 1057275 h 1666875"/>
                    <a:gd name="connsiteX45" fmla="*/ 3180483 w 4867275"/>
                    <a:gd name="connsiteY45" fmla="*/ 800014 h 1666875"/>
                    <a:gd name="connsiteX46" fmla="*/ 3247130 w 4867275"/>
                    <a:gd name="connsiteY46" fmla="*/ 600075 h 1666875"/>
                    <a:gd name="connsiteX47" fmla="*/ 3696595 w 4867275"/>
                    <a:gd name="connsiteY47" fmla="*/ 600075 h 1666875"/>
                    <a:gd name="connsiteX48" fmla="*/ 3957638 w 4867275"/>
                    <a:gd name="connsiteY48" fmla="*/ 752475 h 1666875"/>
                    <a:gd name="connsiteX49" fmla="*/ 4257675 w 4867275"/>
                    <a:gd name="connsiteY49" fmla="*/ 452438 h 1666875"/>
                    <a:gd name="connsiteX50" fmla="*/ 4257675 w 4867275"/>
                    <a:gd name="connsiteY50" fmla="*/ 371475 h 1666875"/>
                    <a:gd name="connsiteX51" fmla="*/ 4795838 w 4867275"/>
                    <a:gd name="connsiteY51" fmla="*/ 371475 h 1666875"/>
                    <a:gd name="connsiteX52" fmla="*/ 4867275 w 4867275"/>
                    <a:gd name="connsiteY52" fmla="*/ 300038 h 1666875"/>
                    <a:gd name="connsiteX53" fmla="*/ 4795838 w 4867275"/>
                    <a:gd name="connsiteY53" fmla="*/ 228600 h 1666875"/>
                    <a:gd name="connsiteX54" fmla="*/ 828675 w 4867275"/>
                    <a:gd name="connsiteY54" fmla="*/ 223838 h 1666875"/>
                    <a:gd name="connsiteX55" fmla="*/ 909638 w 4867275"/>
                    <a:gd name="connsiteY55" fmla="*/ 142875 h 1666875"/>
                    <a:gd name="connsiteX56" fmla="*/ 990600 w 4867275"/>
                    <a:gd name="connsiteY56" fmla="*/ 223838 h 1666875"/>
                    <a:gd name="connsiteX57" fmla="*/ 990600 w 4867275"/>
                    <a:gd name="connsiteY57" fmla="*/ 228600 h 1666875"/>
                    <a:gd name="connsiteX58" fmla="*/ 828675 w 4867275"/>
                    <a:gd name="connsiteY58" fmla="*/ 228600 h 1666875"/>
                    <a:gd name="connsiteX59" fmla="*/ 828675 w 4867275"/>
                    <a:gd name="connsiteY59" fmla="*/ 223838 h 1666875"/>
                    <a:gd name="connsiteX60" fmla="*/ 909638 w 4867275"/>
                    <a:gd name="connsiteY60" fmla="*/ 609600 h 1666875"/>
                    <a:gd name="connsiteX61" fmla="*/ 752475 w 4867275"/>
                    <a:gd name="connsiteY61" fmla="*/ 452438 h 1666875"/>
                    <a:gd name="connsiteX62" fmla="*/ 752475 w 4867275"/>
                    <a:gd name="connsiteY62" fmla="*/ 371475 h 1666875"/>
                    <a:gd name="connsiteX63" fmla="*/ 1066800 w 4867275"/>
                    <a:gd name="connsiteY63" fmla="*/ 371475 h 1666875"/>
                    <a:gd name="connsiteX64" fmla="*/ 1066800 w 4867275"/>
                    <a:gd name="connsiteY64" fmla="*/ 452438 h 1666875"/>
                    <a:gd name="connsiteX65" fmla="*/ 909638 w 4867275"/>
                    <a:gd name="connsiteY65" fmla="*/ 609600 h 1666875"/>
                    <a:gd name="connsiteX66" fmla="*/ 2433638 w 4867275"/>
                    <a:gd name="connsiteY66" fmla="*/ 1524000 h 1666875"/>
                    <a:gd name="connsiteX67" fmla="*/ 2352675 w 4867275"/>
                    <a:gd name="connsiteY67" fmla="*/ 1443038 h 1666875"/>
                    <a:gd name="connsiteX68" fmla="*/ 2433638 w 4867275"/>
                    <a:gd name="connsiteY68" fmla="*/ 1362075 h 1666875"/>
                    <a:gd name="connsiteX69" fmla="*/ 2514600 w 4867275"/>
                    <a:gd name="connsiteY69" fmla="*/ 1443038 h 1666875"/>
                    <a:gd name="connsiteX70" fmla="*/ 2433638 w 4867275"/>
                    <a:gd name="connsiteY70" fmla="*/ 1524000 h 1666875"/>
                    <a:gd name="connsiteX71" fmla="*/ 3044933 w 4867275"/>
                    <a:gd name="connsiteY71" fmla="*/ 754837 h 1666875"/>
                    <a:gd name="connsiteX72" fmla="*/ 2823543 w 4867275"/>
                    <a:gd name="connsiteY72" fmla="*/ 914400 h 1666875"/>
                    <a:gd name="connsiteX73" fmla="*/ 2043722 w 4867275"/>
                    <a:gd name="connsiteY73" fmla="*/ 914400 h 1666875"/>
                    <a:gd name="connsiteX74" fmla="*/ 1822333 w 4867275"/>
                    <a:gd name="connsiteY74" fmla="*/ 754837 h 1666875"/>
                    <a:gd name="connsiteX75" fmla="*/ 1770745 w 4867275"/>
                    <a:gd name="connsiteY75" fmla="*/ 600075 h 1666875"/>
                    <a:gd name="connsiteX76" fmla="*/ 3096511 w 4867275"/>
                    <a:gd name="connsiteY76" fmla="*/ 600075 h 1666875"/>
                    <a:gd name="connsiteX77" fmla="*/ 3044933 w 4867275"/>
                    <a:gd name="connsiteY77" fmla="*/ 754837 h 1666875"/>
                    <a:gd name="connsiteX78" fmla="*/ 3876675 w 4867275"/>
                    <a:gd name="connsiteY78" fmla="*/ 223838 h 1666875"/>
                    <a:gd name="connsiteX79" fmla="*/ 3957638 w 4867275"/>
                    <a:gd name="connsiteY79" fmla="*/ 142875 h 1666875"/>
                    <a:gd name="connsiteX80" fmla="*/ 4038600 w 4867275"/>
                    <a:gd name="connsiteY80" fmla="*/ 223838 h 1666875"/>
                    <a:gd name="connsiteX81" fmla="*/ 4038600 w 4867275"/>
                    <a:gd name="connsiteY81" fmla="*/ 228600 h 1666875"/>
                    <a:gd name="connsiteX82" fmla="*/ 3876675 w 4867275"/>
                    <a:gd name="connsiteY82" fmla="*/ 228600 h 1666875"/>
                    <a:gd name="connsiteX83" fmla="*/ 3876675 w 4867275"/>
                    <a:gd name="connsiteY83" fmla="*/ 223838 h 1666875"/>
                    <a:gd name="connsiteX84" fmla="*/ 4114800 w 4867275"/>
                    <a:gd name="connsiteY84" fmla="*/ 452438 h 1666875"/>
                    <a:gd name="connsiteX85" fmla="*/ 3957638 w 4867275"/>
                    <a:gd name="connsiteY85" fmla="*/ 609600 h 1666875"/>
                    <a:gd name="connsiteX86" fmla="*/ 3800475 w 4867275"/>
                    <a:gd name="connsiteY86" fmla="*/ 452438 h 1666875"/>
                    <a:gd name="connsiteX87" fmla="*/ 3800475 w 4867275"/>
                    <a:gd name="connsiteY87" fmla="*/ 371475 h 1666875"/>
                    <a:gd name="connsiteX88" fmla="*/ 4114800 w 4867275"/>
                    <a:gd name="connsiteY88" fmla="*/ 371475 h 1666875"/>
                    <a:gd name="connsiteX89" fmla="*/ 4114800 w 4867275"/>
                    <a:gd name="connsiteY89" fmla="*/ 452438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867275" h="1666875">
                      <a:moveTo>
                        <a:pt x="4795838" y="228600"/>
                      </a:moveTo>
                      <a:lnTo>
                        <a:pt x="4181475" y="228600"/>
                      </a:lnTo>
                      <a:lnTo>
                        <a:pt x="4181475" y="223838"/>
                      </a:lnTo>
                      <a:cubicBezTo>
                        <a:pt x="4181475" y="100413"/>
                        <a:pt x="4081063" y="0"/>
                        <a:pt x="3957638" y="0"/>
                      </a:cubicBezTo>
                      <a:cubicBezTo>
                        <a:pt x="3834213" y="0"/>
                        <a:pt x="3733800" y="100413"/>
                        <a:pt x="3733800" y="223838"/>
                      </a:cubicBezTo>
                      <a:lnTo>
                        <a:pt x="3733800" y="228600"/>
                      </a:lnTo>
                      <a:lnTo>
                        <a:pt x="3119438" y="228600"/>
                      </a:lnTo>
                      <a:cubicBezTo>
                        <a:pt x="3079985" y="228600"/>
                        <a:pt x="3048000" y="260585"/>
                        <a:pt x="3048000" y="300038"/>
                      </a:cubicBezTo>
                      <a:cubicBezTo>
                        <a:pt x="3048000" y="339490"/>
                        <a:pt x="3079985" y="371475"/>
                        <a:pt x="3119438" y="371475"/>
                      </a:cubicBezTo>
                      <a:lnTo>
                        <a:pt x="3657600" y="371475"/>
                      </a:lnTo>
                      <a:lnTo>
                        <a:pt x="3657600" y="452438"/>
                      </a:lnTo>
                      <a:cubicBezTo>
                        <a:pt x="3657600" y="454038"/>
                        <a:pt x="3657695" y="455609"/>
                        <a:pt x="3657724" y="457200"/>
                      </a:cubicBezTo>
                      <a:lnTo>
                        <a:pt x="3197124" y="457200"/>
                      </a:lnTo>
                      <a:cubicBezTo>
                        <a:pt x="3197057" y="457200"/>
                        <a:pt x="3196990" y="457200"/>
                        <a:pt x="3196924" y="457200"/>
                      </a:cubicBezTo>
                      <a:lnTo>
                        <a:pt x="1670457" y="457200"/>
                      </a:lnTo>
                      <a:cubicBezTo>
                        <a:pt x="1670342" y="457200"/>
                        <a:pt x="1670228" y="457200"/>
                        <a:pt x="1670114" y="457200"/>
                      </a:cubicBezTo>
                      <a:lnTo>
                        <a:pt x="1209551" y="457200"/>
                      </a:lnTo>
                      <a:cubicBezTo>
                        <a:pt x="1209580" y="455609"/>
                        <a:pt x="1209675" y="454038"/>
                        <a:pt x="1209675" y="452438"/>
                      </a:cubicBezTo>
                      <a:lnTo>
                        <a:pt x="1209675" y="371475"/>
                      </a:lnTo>
                      <a:lnTo>
                        <a:pt x="1747838" y="371475"/>
                      </a:lnTo>
                      <a:cubicBezTo>
                        <a:pt x="1787290" y="371475"/>
                        <a:pt x="1819275" y="339490"/>
                        <a:pt x="1819275" y="300038"/>
                      </a:cubicBezTo>
                      <a:cubicBezTo>
                        <a:pt x="1819275" y="260585"/>
                        <a:pt x="1787290" y="228600"/>
                        <a:pt x="1747838" y="228600"/>
                      </a:cubicBezTo>
                      <a:lnTo>
                        <a:pt x="1133475" y="228600"/>
                      </a:lnTo>
                      <a:lnTo>
                        <a:pt x="1133475" y="223838"/>
                      </a:lnTo>
                      <a:cubicBezTo>
                        <a:pt x="1133475" y="100413"/>
                        <a:pt x="1033062" y="0"/>
                        <a:pt x="909638" y="0"/>
                      </a:cubicBezTo>
                      <a:cubicBezTo>
                        <a:pt x="786213" y="0"/>
                        <a:pt x="685800" y="100413"/>
                        <a:pt x="685800" y="223838"/>
                      </a:cubicBezTo>
                      <a:lnTo>
                        <a:pt x="685800" y="228600"/>
                      </a:lnTo>
                      <a:lnTo>
                        <a:pt x="71438" y="228600"/>
                      </a:lnTo>
                      <a:cubicBezTo>
                        <a:pt x="31985" y="228600"/>
                        <a:pt x="0" y="260585"/>
                        <a:pt x="0" y="300038"/>
                      </a:cubicBezTo>
                      <a:cubicBezTo>
                        <a:pt x="0" y="339490"/>
                        <a:pt x="31985" y="371475"/>
                        <a:pt x="71438" y="371475"/>
                      </a:cubicBezTo>
                      <a:lnTo>
                        <a:pt x="609600" y="371475"/>
                      </a:lnTo>
                      <a:lnTo>
                        <a:pt x="609600" y="452438"/>
                      </a:lnTo>
                      <a:cubicBezTo>
                        <a:pt x="609600" y="617877"/>
                        <a:pt x="744198" y="752475"/>
                        <a:pt x="909638" y="752475"/>
                      </a:cubicBezTo>
                      <a:cubicBezTo>
                        <a:pt x="1021432" y="752475"/>
                        <a:pt x="1119064" y="690972"/>
                        <a:pt x="1170680" y="600075"/>
                      </a:cubicBezTo>
                      <a:lnTo>
                        <a:pt x="1620145" y="600075"/>
                      </a:lnTo>
                      <a:lnTo>
                        <a:pt x="1686792" y="800014"/>
                      </a:lnTo>
                      <a:cubicBezTo>
                        <a:pt x="1738084" y="953891"/>
                        <a:pt x="1881521" y="1057275"/>
                        <a:pt x="2043722" y="1057275"/>
                      </a:cubicBezTo>
                      <a:lnTo>
                        <a:pt x="2362200" y="1057275"/>
                      </a:lnTo>
                      <a:lnTo>
                        <a:pt x="2362200" y="1230954"/>
                      </a:lnTo>
                      <a:cubicBezTo>
                        <a:pt x="2273713" y="1260843"/>
                        <a:pt x="2209800" y="1344587"/>
                        <a:pt x="2209800" y="1443038"/>
                      </a:cubicBezTo>
                      <a:cubicBezTo>
                        <a:pt x="2209800" y="1566462"/>
                        <a:pt x="2310213" y="1666875"/>
                        <a:pt x="2433638" y="1666875"/>
                      </a:cubicBezTo>
                      <a:cubicBezTo>
                        <a:pt x="2557063" y="1666875"/>
                        <a:pt x="2657475" y="1566462"/>
                        <a:pt x="2657475" y="1443038"/>
                      </a:cubicBezTo>
                      <a:cubicBezTo>
                        <a:pt x="2657475" y="1344587"/>
                        <a:pt x="2593562" y="1260843"/>
                        <a:pt x="2505075" y="1230954"/>
                      </a:cubicBezTo>
                      <a:lnTo>
                        <a:pt x="2505075" y="1057275"/>
                      </a:lnTo>
                      <a:lnTo>
                        <a:pt x="2823553" y="1057275"/>
                      </a:lnTo>
                      <a:cubicBezTo>
                        <a:pt x="2985754" y="1057275"/>
                        <a:pt x="3129191" y="953891"/>
                        <a:pt x="3180483" y="800014"/>
                      </a:cubicBezTo>
                      <a:lnTo>
                        <a:pt x="3247130" y="600075"/>
                      </a:lnTo>
                      <a:lnTo>
                        <a:pt x="3696595" y="600075"/>
                      </a:lnTo>
                      <a:cubicBezTo>
                        <a:pt x="3748211" y="690972"/>
                        <a:pt x="3845843" y="752475"/>
                        <a:pt x="3957638" y="752475"/>
                      </a:cubicBezTo>
                      <a:cubicBezTo>
                        <a:pt x="4123077" y="752475"/>
                        <a:pt x="4257675" y="617877"/>
                        <a:pt x="4257675" y="452438"/>
                      </a:cubicBezTo>
                      <a:lnTo>
                        <a:pt x="4257675" y="371475"/>
                      </a:lnTo>
                      <a:lnTo>
                        <a:pt x="4795838" y="371475"/>
                      </a:lnTo>
                      <a:cubicBezTo>
                        <a:pt x="4835290" y="371475"/>
                        <a:pt x="4867275" y="339490"/>
                        <a:pt x="4867275" y="300038"/>
                      </a:cubicBezTo>
                      <a:cubicBezTo>
                        <a:pt x="4867275" y="260585"/>
                        <a:pt x="4835290" y="228600"/>
                        <a:pt x="4795838" y="228600"/>
                      </a:cubicBezTo>
                      <a:close/>
                      <a:moveTo>
                        <a:pt x="828675" y="223838"/>
                      </a:moveTo>
                      <a:cubicBezTo>
                        <a:pt x="828675" y="179194"/>
                        <a:pt x="864994" y="142875"/>
                        <a:pt x="909638" y="142875"/>
                      </a:cubicBezTo>
                      <a:cubicBezTo>
                        <a:pt x="954281" y="142875"/>
                        <a:pt x="990600" y="179194"/>
                        <a:pt x="990600" y="223838"/>
                      </a:cubicBezTo>
                      <a:lnTo>
                        <a:pt x="990600" y="228600"/>
                      </a:lnTo>
                      <a:lnTo>
                        <a:pt x="828675" y="228600"/>
                      </a:lnTo>
                      <a:lnTo>
                        <a:pt x="828675" y="223838"/>
                      </a:lnTo>
                      <a:close/>
                      <a:moveTo>
                        <a:pt x="909638" y="609600"/>
                      </a:moveTo>
                      <a:cubicBezTo>
                        <a:pt x="822979" y="609600"/>
                        <a:pt x="752475" y="539096"/>
                        <a:pt x="752475" y="452438"/>
                      </a:cubicBezTo>
                      <a:lnTo>
                        <a:pt x="752475" y="371475"/>
                      </a:lnTo>
                      <a:lnTo>
                        <a:pt x="1066800" y="371475"/>
                      </a:lnTo>
                      <a:lnTo>
                        <a:pt x="1066800" y="452438"/>
                      </a:lnTo>
                      <a:cubicBezTo>
                        <a:pt x="1066800" y="539096"/>
                        <a:pt x="996296" y="609600"/>
                        <a:pt x="909638" y="609600"/>
                      </a:cubicBezTo>
                      <a:close/>
                      <a:moveTo>
                        <a:pt x="2433638" y="1524000"/>
                      </a:moveTo>
                      <a:cubicBezTo>
                        <a:pt x="2388994" y="1524000"/>
                        <a:pt x="2352675" y="1487681"/>
                        <a:pt x="2352675" y="1443038"/>
                      </a:cubicBezTo>
                      <a:cubicBezTo>
                        <a:pt x="2352675" y="1398394"/>
                        <a:pt x="2388994" y="1362075"/>
                        <a:pt x="2433638" y="1362075"/>
                      </a:cubicBezTo>
                      <a:cubicBezTo>
                        <a:pt x="2478281" y="1362075"/>
                        <a:pt x="2514600" y="1398394"/>
                        <a:pt x="2514600" y="1443038"/>
                      </a:cubicBezTo>
                      <a:cubicBezTo>
                        <a:pt x="2514600" y="1487681"/>
                        <a:pt x="2478281" y="1524000"/>
                        <a:pt x="2433638" y="1524000"/>
                      </a:cubicBezTo>
                      <a:close/>
                      <a:moveTo>
                        <a:pt x="3044933" y="754837"/>
                      </a:moveTo>
                      <a:cubicBezTo>
                        <a:pt x="3013120" y="850278"/>
                        <a:pt x="2924156" y="914400"/>
                        <a:pt x="2823543" y="914400"/>
                      </a:cubicBezTo>
                      <a:lnTo>
                        <a:pt x="2043722" y="914400"/>
                      </a:lnTo>
                      <a:cubicBezTo>
                        <a:pt x="1943110" y="914400"/>
                        <a:pt x="1854146" y="850278"/>
                        <a:pt x="1822333" y="754837"/>
                      </a:cubicBezTo>
                      <a:lnTo>
                        <a:pt x="1770745" y="600075"/>
                      </a:lnTo>
                      <a:lnTo>
                        <a:pt x="3096511" y="600075"/>
                      </a:lnTo>
                      <a:lnTo>
                        <a:pt x="3044933" y="754837"/>
                      </a:lnTo>
                      <a:close/>
                      <a:moveTo>
                        <a:pt x="3876675" y="223838"/>
                      </a:moveTo>
                      <a:cubicBezTo>
                        <a:pt x="3876675" y="179194"/>
                        <a:pt x="3912994" y="142875"/>
                        <a:pt x="3957638" y="142875"/>
                      </a:cubicBezTo>
                      <a:cubicBezTo>
                        <a:pt x="4002281" y="142875"/>
                        <a:pt x="4038600" y="179194"/>
                        <a:pt x="4038600" y="223838"/>
                      </a:cubicBezTo>
                      <a:lnTo>
                        <a:pt x="4038600" y="228600"/>
                      </a:lnTo>
                      <a:lnTo>
                        <a:pt x="3876675" y="228600"/>
                      </a:lnTo>
                      <a:lnTo>
                        <a:pt x="3876675" y="223838"/>
                      </a:lnTo>
                      <a:close/>
                      <a:moveTo>
                        <a:pt x="4114800" y="452438"/>
                      </a:moveTo>
                      <a:cubicBezTo>
                        <a:pt x="4114800" y="539096"/>
                        <a:pt x="4044296" y="609600"/>
                        <a:pt x="3957638" y="609600"/>
                      </a:cubicBezTo>
                      <a:cubicBezTo>
                        <a:pt x="3870979" y="609600"/>
                        <a:pt x="3800475" y="539096"/>
                        <a:pt x="3800475" y="452438"/>
                      </a:cubicBezTo>
                      <a:lnTo>
                        <a:pt x="3800475" y="371475"/>
                      </a:lnTo>
                      <a:lnTo>
                        <a:pt x="4114800" y="371475"/>
                      </a:lnTo>
                      <a:lnTo>
                        <a:pt x="4114800" y="452438"/>
                      </a:lnTo>
                      <a:close/>
                    </a:path>
                  </a:pathLst>
                </a:custGeom>
                <a:grpFill/>
                <a:ln w="9525" cap="flat">
                  <a:noFill/>
                  <a:prstDash val="solid"/>
                  <a:miter/>
                </a:ln>
              </p:spPr>
              <p:txBody>
                <a:bodyPr rtlCol="0" anchor="ctr"/>
                <a:lstStyle/>
                <a:p>
                  <a:endParaRPr lang="en-IN" dirty="0"/>
                </a:p>
              </p:txBody>
            </p:sp>
            <p:sp>
              <p:nvSpPr>
                <p:cNvPr id="62" name="Freeform: Shape 61">
                  <a:extLst>
                    <a:ext uri="{FF2B5EF4-FFF2-40B4-BE49-F238E27FC236}">
                      <a16:creationId xmlns:a16="http://schemas.microsoft.com/office/drawing/2014/main" id="{3D246E3C-5D76-4C49-8122-B41952DED0FA}"/>
                    </a:ext>
                  </a:extLst>
                </p:cNvPr>
                <p:cNvSpPr/>
                <p:nvPr/>
              </p:nvSpPr>
              <p:spPr>
                <a:xfrm>
                  <a:off x="5704461" y="3833519"/>
                  <a:ext cx="781050" cy="276225"/>
                </a:xfrm>
                <a:custGeom>
                  <a:avLst/>
                  <a:gdLst>
                    <a:gd name="connsiteX0" fmla="*/ 768513 w 781050"/>
                    <a:gd name="connsiteY0" fmla="*/ 121946 h 276225"/>
                    <a:gd name="connsiteX1" fmla="*/ 768513 w 781050"/>
                    <a:gd name="connsiteY1" fmla="*/ 20924 h 276225"/>
                    <a:gd name="connsiteX2" fmla="*/ 667491 w 781050"/>
                    <a:gd name="connsiteY2" fmla="*/ 20924 h 276225"/>
                    <a:gd name="connsiteX3" fmla="*/ 121946 w 781050"/>
                    <a:gd name="connsiteY3" fmla="*/ 20924 h 276225"/>
                    <a:gd name="connsiteX4" fmla="*/ 20924 w 781050"/>
                    <a:gd name="connsiteY4" fmla="*/ 20924 h 276225"/>
                    <a:gd name="connsiteX5" fmla="*/ 20924 w 781050"/>
                    <a:gd name="connsiteY5" fmla="*/ 121946 h 276225"/>
                    <a:gd name="connsiteX6" fmla="*/ 394723 w 781050"/>
                    <a:gd name="connsiteY6" fmla="*/ 276528 h 276225"/>
                    <a:gd name="connsiteX7" fmla="*/ 768513 w 781050"/>
                    <a:gd name="connsiteY7" fmla="*/ 12194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050" h="276225">
                      <a:moveTo>
                        <a:pt x="768513" y="121946"/>
                      </a:moveTo>
                      <a:cubicBezTo>
                        <a:pt x="796411" y="94047"/>
                        <a:pt x="796411" y="48823"/>
                        <a:pt x="768513" y="20924"/>
                      </a:cubicBezTo>
                      <a:cubicBezTo>
                        <a:pt x="740614" y="-6975"/>
                        <a:pt x="695380" y="-6975"/>
                        <a:pt x="667491" y="20924"/>
                      </a:cubicBezTo>
                      <a:cubicBezTo>
                        <a:pt x="517081" y="171333"/>
                        <a:pt x="272356" y="171333"/>
                        <a:pt x="121946" y="20924"/>
                      </a:cubicBezTo>
                      <a:cubicBezTo>
                        <a:pt x="94047" y="-6975"/>
                        <a:pt x="48813" y="-6975"/>
                        <a:pt x="20924" y="20924"/>
                      </a:cubicBezTo>
                      <a:cubicBezTo>
                        <a:pt x="-6975" y="48823"/>
                        <a:pt x="-6975" y="94047"/>
                        <a:pt x="20924" y="121946"/>
                      </a:cubicBezTo>
                      <a:cubicBezTo>
                        <a:pt x="123984" y="225007"/>
                        <a:pt x="259354" y="276528"/>
                        <a:pt x="394723" y="276528"/>
                      </a:cubicBezTo>
                      <a:cubicBezTo>
                        <a:pt x="530093" y="276528"/>
                        <a:pt x="665452" y="225007"/>
                        <a:pt x="768513" y="121946"/>
                      </a:cubicBezTo>
                      <a:close/>
                    </a:path>
                  </a:pathLst>
                </a:custGeom>
                <a:grpFill/>
                <a:ln w="9525" cap="flat">
                  <a:noFill/>
                  <a:prstDash val="solid"/>
                  <a:miter/>
                </a:ln>
              </p:spPr>
              <p:txBody>
                <a:bodyPr rtlCol="0" anchor="ctr"/>
                <a:lstStyle/>
                <a:p>
                  <a:endParaRPr lang="en-IN" dirty="0"/>
                </a:p>
              </p:txBody>
            </p:sp>
            <p:sp>
              <p:nvSpPr>
                <p:cNvPr id="63" name="Freeform: Shape 62">
                  <a:extLst>
                    <a:ext uri="{FF2B5EF4-FFF2-40B4-BE49-F238E27FC236}">
                      <a16:creationId xmlns:a16="http://schemas.microsoft.com/office/drawing/2014/main" id="{E5579A96-97B6-4D0B-B4F3-B19AEC630360}"/>
                    </a:ext>
                  </a:extLst>
                </p:cNvPr>
                <p:cNvSpPr/>
                <p:nvPr/>
              </p:nvSpPr>
              <p:spPr>
                <a:xfrm>
                  <a:off x="5488920" y="4049041"/>
                  <a:ext cx="1219200" cy="361950"/>
                </a:xfrm>
                <a:custGeom>
                  <a:avLst/>
                  <a:gdLst>
                    <a:gd name="connsiteX0" fmla="*/ 20924 w 1219200"/>
                    <a:gd name="connsiteY0" fmla="*/ 20924 h 361950"/>
                    <a:gd name="connsiteX1" fmla="*/ 20924 w 1219200"/>
                    <a:gd name="connsiteY1" fmla="*/ 121946 h 361950"/>
                    <a:gd name="connsiteX2" fmla="*/ 610255 w 1219200"/>
                    <a:gd name="connsiteY2" fmla="*/ 366053 h 361950"/>
                    <a:gd name="connsiteX3" fmla="*/ 1199586 w 1219200"/>
                    <a:gd name="connsiteY3" fmla="*/ 121946 h 361950"/>
                    <a:gd name="connsiteX4" fmla="*/ 1199586 w 1219200"/>
                    <a:gd name="connsiteY4" fmla="*/ 20924 h 361950"/>
                    <a:gd name="connsiteX5" fmla="*/ 1098563 w 1219200"/>
                    <a:gd name="connsiteY5" fmla="*/ 20924 h 361950"/>
                    <a:gd name="connsiteX6" fmla="*/ 610264 w 1219200"/>
                    <a:gd name="connsiteY6" fmla="*/ 223187 h 361950"/>
                    <a:gd name="connsiteX7" fmla="*/ 121965 w 1219200"/>
                    <a:gd name="connsiteY7" fmla="*/ 20924 h 361950"/>
                    <a:gd name="connsiteX8" fmla="*/ 20924 w 1219200"/>
                    <a:gd name="connsiteY8" fmla="*/ 2092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 h="361950">
                      <a:moveTo>
                        <a:pt x="20924" y="20924"/>
                      </a:moveTo>
                      <a:cubicBezTo>
                        <a:pt x="-6975" y="48823"/>
                        <a:pt x="-6975" y="94047"/>
                        <a:pt x="20924" y="121946"/>
                      </a:cubicBezTo>
                      <a:cubicBezTo>
                        <a:pt x="178334" y="279366"/>
                        <a:pt x="387637" y="366053"/>
                        <a:pt x="610255" y="366053"/>
                      </a:cubicBezTo>
                      <a:cubicBezTo>
                        <a:pt x="832873" y="366053"/>
                        <a:pt x="1042166" y="279356"/>
                        <a:pt x="1199586" y="121946"/>
                      </a:cubicBezTo>
                      <a:cubicBezTo>
                        <a:pt x="1227484" y="94047"/>
                        <a:pt x="1227484" y="48813"/>
                        <a:pt x="1199586" y="20924"/>
                      </a:cubicBezTo>
                      <a:cubicBezTo>
                        <a:pt x="1171687" y="-6975"/>
                        <a:pt x="1126453" y="-6975"/>
                        <a:pt x="1098563" y="20924"/>
                      </a:cubicBezTo>
                      <a:cubicBezTo>
                        <a:pt x="968138" y="151350"/>
                        <a:pt x="794716" y="223187"/>
                        <a:pt x="610264" y="223187"/>
                      </a:cubicBezTo>
                      <a:cubicBezTo>
                        <a:pt x="425813" y="223187"/>
                        <a:pt x="252391" y="151359"/>
                        <a:pt x="121965" y="20924"/>
                      </a:cubicBezTo>
                      <a:cubicBezTo>
                        <a:pt x="94067" y="-6965"/>
                        <a:pt x="48832" y="-6975"/>
                        <a:pt x="20924" y="20924"/>
                      </a:cubicBezTo>
                      <a:close/>
                    </a:path>
                  </a:pathLst>
                </a:custGeom>
                <a:grpFill/>
                <a:ln w="9525" cap="flat">
                  <a:noFill/>
                  <a:prstDash val="solid"/>
                  <a:miter/>
                </a:ln>
              </p:spPr>
              <p:txBody>
                <a:bodyPr rtlCol="0" anchor="ctr"/>
                <a:lstStyle/>
                <a:p>
                  <a:endParaRPr lang="en-IN" dirty="0"/>
                </a:p>
              </p:txBody>
            </p:sp>
            <p:sp>
              <p:nvSpPr>
                <p:cNvPr id="64" name="Freeform: Shape 63">
                  <a:extLst>
                    <a:ext uri="{FF2B5EF4-FFF2-40B4-BE49-F238E27FC236}">
                      <a16:creationId xmlns:a16="http://schemas.microsoft.com/office/drawing/2014/main" id="{7E08306A-A7DE-408D-A73A-2A6A5D683EF8}"/>
                    </a:ext>
                  </a:extLst>
                </p:cNvPr>
                <p:cNvSpPr/>
                <p:nvPr/>
              </p:nvSpPr>
              <p:spPr>
                <a:xfrm>
                  <a:off x="5273407" y="4264573"/>
                  <a:ext cx="1647825" cy="447675"/>
                </a:xfrm>
                <a:custGeom>
                  <a:avLst/>
                  <a:gdLst>
                    <a:gd name="connsiteX0" fmla="*/ 1529598 w 1647825"/>
                    <a:gd name="connsiteY0" fmla="*/ 20924 h 447675"/>
                    <a:gd name="connsiteX1" fmla="*/ 121946 w 1647825"/>
                    <a:gd name="connsiteY1" fmla="*/ 20924 h 447675"/>
                    <a:gd name="connsiteX2" fmla="*/ 20924 w 1647825"/>
                    <a:gd name="connsiteY2" fmla="*/ 20924 h 447675"/>
                    <a:gd name="connsiteX3" fmla="*/ 20924 w 1647825"/>
                    <a:gd name="connsiteY3" fmla="*/ 121946 h 447675"/>
                    <a:gd name="connsiteX4" fmla="*/ 825777 w 1647825"/>
                    <a:gd name="connsiteY4" fmla="*/ 454797 h 447675"/>
                    <a:gd name="connsiteX5" fmla="*/ 1630630 w 1647825"/>
                    <a:gd name="connsiteY5" fmla="*/ 121946 h 447675"/>
                    <a:gd name="connsiteX6" fmla="*/ 1630630 w 1647825"/>
                    <a:gd name="connsiteY6" fmla="*/ 20924 h 447675"/>
                    <a:gd name="connsiteX7" fmla="*/ 1529598 w 1647825"/>
                    <a:gd name="connsiteY7" fmla="*/ 20924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7825" h="447675">
                      <a:moveTo>
                        <a:pt x="1529598" y="20924"/>
                      </a:moveTo>
                      <a:cubicBezTo>
                        <a:pt x="1141512" y="409011"/>
                        <a:pt x="510033" y="409011"/>
                        <a:pt x="121946" y="20924"/>
                      </a:cubicBezTo>
                      <a:cubicBezTo>
                        <a:pt x="94047" y="-6975"/>
                        <a:pt x="48813" y="-6975"/>
                        <a:pt x="20924" y="20924"/>
                      </a:cubicBezTo>
                      <a:cubicBezTo>
                        <a:pt x="-6975" y="48823"/>
                        <a:pt x="-6975" y="94047"/>
                        <a:pt x="20924" y="121946"/>
                      </a:cubicBezTo>
                      <a:cubicBezTo>
                        <a:pt x="242819" y="343841"/>
                        <a:pt x="534302" y="454797"/>
                        <a:pt x="825777" y="454797"/>
                      </a:cubicBezTo>
                      <a:cubicBezTo>
                        <a:pt x="1117252" y="454797"/>
                        <a:pt x="1408736" y="343850"/>
                        <a:pt x="1630630" y="121946"/>
                      </a:cubicBezTo>
                      <a:cubicBezTo>
                        <a:pt x="1658529" y="94047"/>
                        <a:pt x="1658529" y="48823"/>
                        <a:pt x="1630630" y="20924"/>
                      </a:cubicBezTo>
                      <a:cubicBezTo>
                        <a:pt x="1602731" y="-6975"/>
                        <a:pt x="1557497" y="-6975"/>
                        <a:pt x="1529598" y="20924"/>
                      </a:cubicBezTo>
                      <a:close/>
                    </a:path>
                  </a:pathLst>
                </a:custGeom>
                <a:grpFill/>
                <a:ln w="9525" cap="flat">
                  <a:noFill/>
                  <a:prstDash val="solid"/>
                  <a:miter/>
                </a:ln>
              </p:spPr>
              <p:txBody>
                <a:bodyPr rtlCol="0" anchor="ctr"/>
                <a:lstStyle/>
                <a:p>
                  <a:endParaRPr lang="en-IN" dirty="0"/>
                </a:p>
              </p:txBody>
            </p:sp>
          </p:grpSp>
        </p:grpSp>
        <p:sp>
          <p:nvSpPr>
            <p:cNvPr id="59" name="Freeform: Shape 58">
              <a:extLst>
                <a:ext uri="{FF2B5EF4-FFF2-40B4-BE49-F238E27FC236}">
                  <a16:creationId xmlns:a16="http://schemas.microsoft.com/office/drawing/2014/main" id="{D2FEC092-7019-4FDC-BD97-BA0575B6AE87}"/>
                </a:ext>
              </a:extLst>
            </p:cNvPr>
            <p:cNvSpPr/>
            <p:nvPr/>
          </p:nvSpPr>
          <p:spPr>
            <a:xfrm flipV="1">
              <a:off x="2477563" y="2959501"/>
              <a:ext cx="733264" cy="729869"/>
            </a:xfrm>
            <a:custGeom>
              <a:avLst/>
              <a:gdLst>
                <a:gd name="connsiteX0" fmla="*/ 435322 w 870650"/>
                <a:gd name="connsiteY0" fmla="*/ 0 h 870646"/>
                <a:gd name="connsiteX1" fmla="*/ 870650 w 870650"/>
                <a:gd name="connsiteY1" fmla="*/ 435329 h 870646"/>
                <a:gd name="connsiteX2" fmla="*/ 435322 w 870650"/>
                <a:gd name="connsiteY2" fmla="*/ 870646 h 870646"/>
                <a:gd name="connsiteX3" fmla="*/ 0 w 870650"/>
                <a:gd name="connsiteY3" fmla="*/ 435329 h 870646"/>
                <a:gd name="connsiteX4" fmla="*/ 435322 w 870650"/>
                <a:gd name="connsiteY4" fmla="*/ 0 h 87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50" h="870646">
                  <a:moveTo>
                    <a:pt x="435322" y="0"/>
                  </a:moveTo>
                  <a:cubicBezTo>
                    <a:pt x="675744" y="0"/>
                    <a:pt x="870650" y="194906"/>
                    <a:pt x="870650" y="435329"/>
                  </a:cubicBezTo>
                  <a:cubicBezTo>
                    <a:pt x="870650" y="675753"/>
                    <a:pt x="675744" y="870646"/>
                    <a:pt x="435322" y="870646"/>
                  </a:cubicBezTo>
                  <a:cubicBezTo>
                    <a:pt x="194905" y="870646"/>
                    <a:pt x="0" y="675753"/>
                    <a:pt x="0" y="435329"/>
                  </a:cubicBezTo>
                  <a:cubicBezTo>
                    <a:pt x="0" y="194906"/>
                    <a:pt x="194905" y="0"/>
                    <a:pt x="435322" y="0"/>
                  </a:cubicBezTo>
                </a:path>
              </a:pathLst>
            </a:custGeom>
            <a:solidFill>
              <a:srgbClr val="FFFFFF"/>
            </a:solidFill>
            <a:ln w="1270" cap="flat">
              <a:noFill/>
              <a:prstDash val="solid"/>
              <a:miter/>
            </a:ln>
          </p:spPr>
          <p:txBody>
            <a:bodyPr rtlCol="0" anchor="ctr"/>
            <a:lstStyle/>
            <a:p>
              <a:endParaRPr lang="en-IN" dirty="0"/>
            </a:p>
          </p:txBody>
        </p:sp>
      </p:grpSp>
      <p:grpSp>
        <p:nvGrpSpPr>
          <p:cNvPr id="65" name="Group 64">
            <a:extLst>
              <a:ext uri="{FF2B5EF4-FFF2-40B4-BE49-F238E27FC236}">
                <a16:creationId xmlns:a16="http://schemas.microsoft.com/office/drawing/2014/main" id="{30911EFC-DD9C-491B-B843-BAFAFD3FD659}"/>
              </a:ext>
            </a:extLst>
          </p:cNvPr>
          <p:cNvGrpSpPr/>
          <p:nvPr/>
        </p:nvGrpSpPr>
        <p:grpSpPr>
          <a:xfrm>
            <a:off x="3923606" y="5182660"/>
            <a:ext cx="2575192" cy="2180165"/>
            <a:chOff x="3986508" y="4647470"/>
            <a:chExt cx="2349922" cy="2180165"/>
          </a:xfrm>
        </p:grpSpPr>
        <p:sp>
          <p:nvSpPr>
            <p:cNvPr id="66" name="Rectangle 65">
              <a:extLst>
                <a:ext uri="{FF2B5EF4-FFF2-40B4-BE49-F238E27FC236}">
                  <a16:creationId xmlns:a16="http://schemas.microsoft.com/office/drawing/2014/main" id="{AB9A95FE-3C7A-4309-B7E3-C1EE46EC335B}"/>
                </a:ext>
              </a:extLst>
            </p:cNvPr>
            <p:cNvSpPr/>
            <p:nvPr/>
          </p:nvSpPr>
          <p:spPr>
            <a:xfrm>
              <a:off x="4109995" y="4873254"/>
              <a:ext cx="2226435" cy="1954381"/>
            </a:xfrm>
            <a:prstGeom prst="rect">
              <a:avLst/>
            </a:prstGeom>
          </p:spPr>
          <p:txBody>
            <a:bodyPr wrap="square">
              <a:spAutoFit/>
            </a:bodyPr>
            <a:lstStyle/>
            <a:p>
              <a:pPr>
                <a:tabLst>
                  <a:tab pos="1973263" algn="l"/>
                </a:tabLst>
              </a:pPr>
              <a:r>
                <a:rPr lang="en-IN" sz="1100" dirty="0">
                  <a:solidFill>
                    <a:schemeClr val="bg1">
                      <a:lumMod val="100000"/>
                    </a:schemeClr>
                  </a:solidFill>
                  <a:cs typeface="Arial"/>
                </a:rPr>
                <a:t>In prototype building phase we created an android app using  technologies such Flutter, Sustainability APIs, Unity 3D, ML Kit etc. App will allows the users to submit their contribution and AI engine will read the data for rewarding a dummy coin. Also it gives location based </a:t>
              </a:r>
              <a:r>
                <a:rPr lang="en-IN" sz="1100" dirty="0" err="1">
                  <a:solidFill>
                    <a:schemeClr val="bg1">
                      <a:lumMod val="100000"/>
                    </a:schemeClr>
                  </a:solidFill>
                  <a:cs typeface="Arial"/>
                </a:rPr>
                <a:t>ZeroCarb</a:t>
              </a:r>
              <a:r>
                <a:rPr lang="en-IN" sz="1100" dirty="0">
                  <a:solidFill>
                    <a:schemeClr val="bg1">
                      <a:lumMod val="100000"/>
                    </a:schemeClr>
                  </a:solidFill>
                  <a:cs typeface="Arial"/>
                </a:rPr>
                <a:t> Coin distribution on AR view of Earth.</a:t>
              </a:r>
            </a:p>
            <a:p>
              <a:pPr>
                <a:tabLst>
                  <a:tab pos="1973263" algn="l"/>
                </a:tabLst>
              </a:pPr>
              <a:endParaRPr lang="en-IN" sz="1100" dirty="0">
                <a:solidFill>
                  <a:schemeClr val="bg1">
                    <a:lumMod val="100000"/>
                  </a:schemeClr>
                </a:solidFill>
                <a:cs typeface="Arial"/>
              </a:endParaRPr>
            </a:p>
            <a:p>
              <a:pPr>
                <a:tabLst>
                  <a:tab pos="1973263" algn="l"/>
                </a:tabLst>
              </a:pPr>
              <a:endParaRPr lang="en-IN" sz="1100" dirty="0">
                <a:solidFill>
                  <a:schemeClr val="bg1">
                    <a:lumMod val="100000"/>
                  </a:schemeClr>
                </a:solidFill>
                <a:cs typeface="Arial"/>
              </a:endParaRPr>
            </a:p>
          </p:txBody>
        </p:sp>
        <p:sp>
          <p:nvSpPr>
            <p:cNvPr id="67" name="Rectangle 66">
              <a:extLst>
                <a:ext uri="{FF2B5EF4-FFF2-40B4-BE49-F238E27FC236}">
                  <a16:creationId xmlns:a16="http://schemas.microsoft.com/office/drawing/2014/main" id="{EFB313DA-FE7D-46D5-BDF8-FCB599CBBAFF}"/>
                </a:ext>
              </a:extLst>
            </p:cNvPr>
            <p:cNvSpPr/>
            <p:nvPr/>
          </p:nvSpPr>
          <p:spPr>
            <a:xfrm>
              <a:off x="4109994" y="4647470"/>
              <a:ext cx="2166523" cy="276999"/>
            </a:xfrm>
            <a:prstGeom prst="rect">
              <a:avLst/>
            </a:prstGeom>
          </p:spPr>
          <p:txBody>
            <a:bodyPr wrap="square">
              <a:spAutoFit/>
            </a:bodyPr>
            <a:lstStyle/>
            <a:p>
              <a:r>
                <a:rPr lang="en-IN" sz="1200" b="1" dirty="0">
                  <a:solidFill>
                    <a:schemeClr val="bg1"/>
                  </a:solidFill>
                </a:rPr>
                <a:t>Prototyping</a:t>
              </a:r>
            </a:p>
          </p:txBody>
        </p:sp>
        <p:sp>
          <p:nvSpPr>
            <p:cNvPr id="68" name="TextBox 67">
              <a:extLst>
                <a:ext uri="{FF2B5EF4-FFF2-40B4-BE49-F238E27FC236}">
                  <a16:creationId xmlns:a16="http://schemas.microsoft.com/office/drawing/2014/main" id="{8EE5235D-8FAA-4043-8ED6-F5A515FBD52E}"/>
                </a:ext>
              </a:extLst>
            </p:cNvPr>
            <p:cNvSpPr txBox="1"/>
            <p:nvPr/>
          </p:nvSpPr>
          <p:spPr>
            <a:xfrm>
              <a:off x="3986508" y="4647470"/>
              <a:ext cx="15869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rgbClr val="FFE600"/>
                  </a:solidFill>
                </a:rPr>
                <a:t>4</a:t>
              </a:r>
            </a:p>
          </p:txBody>
        </p:sp>
      </p:grpSp>
      <p:grpSp>
        <p:nvGrpSpPr>
          <p:cNvPr id="69" name="Group 68">
            <a:extLst>
              <a:ext uri="{FF2B5EF4-FFF2-40B4-BE49-F238E27FC236}">
                <a16:creationId xmlns:a16="http://schemas.microsoft.com/office/drawing/2014/main" id="{CE95B9F9-18A0-4F26-97C0-62F009D422DB}"/>
              </a:ext>
            </a:extLst>
          </p:cNvPr>
          <p:cNvGrpSpPr/>
          <p:nvPr/>
        </p:nvGrpSpPr>
        <p:grpSpPr>
          <a:xfrm>
            <a:off x="6758009" y="5182660"/>
            <a:ext cx="2344296" cy="1164503"/>
            <a:chOff x="6698364" y="4647470"/>
            <a:chExt cx="2344296" cy="1164503"/>
          </a:xfrm>
        </p:grpSpPr>
        <p:sp>
          <p:nvSpPr>
            <p:cNvPr id="70" name="Rectangle 69">
              <a:extLst>
                <a:ext uri="{FF2B5EF4-FFF2-40B4-BE49-F238E27FC236}">
                  <a16:creationId xmlns:a16="http://schemas.microsoft.com/office/drawing/2014/main" id="{EB83BA6F-609B-4CEF-8C45-6264FD6082D8}"/>
                </a:ext>
              </a:extLst>
            </p:cNvPr>
            <p:cNvSpPr/>
            <p:nvPr/>
          </p:nvSpPr>
          <p:spPr>
            <a:xfrm>
              <a:off x="6821851" y="4873254"/>
              <a:ext cx="2220809" cy="938719"/>
            </a:xfrm>
            <a:prstGeom prst="rect">
              <a:avLst/>
            </a:prstGeom>
          </p:spPr>
          <p:txBody>
            <a:bodyPr wrap="square">
              <a:spAutoFit/>
            </a:bodyPr>
            <a:lstStyle/>
            <a:p>
              <a:pPr marL="171450" indent="-171450">
                <a:buFont typeface="Arial" panose="020B0604020202020204" pitchFamily="34" charset="0"/>
                <a:buChar char="•"/>
                <a:tabLst>
                  <a:tab pos="1973263" algn="l"/>
                </a:tabLst>
              </a:pPr>
              <a:r>
                <a:rPr lang="en-IN" sz="1100" dirty="0">
                  <a:solidFill>
                    <a:schemeClr val="bg1">
                      <a:lumMod val="100000"/>
                    </a:schemeClr>
                  </a:solidFill>
                  <a:cs typeface="Arial"/>
                </a:rPr>
                <a:t>Integration of IBM Blockchain</a:t>
              </a:r>
            </a:p>
            <a:p>
              <a:pPr marL="171450" indent="-171450">
                <a:buFont typeface="Arial" panose="020B0604020202020204" pitchFamily="34" charset="0"/>
                <a:buChar char="•"/>
                <a:tabLst>
                  <a:tab pos="1973263" algn="l"/>
                </a:tabLst>
              </a:pPr>
              <a:r>
                <a:rPr lang="en-IN" sz="1100" dirty="0">
                  <a:solidFill>
                    <a:schemeClr val="bg1">
                      <a:lumMod val="100000"/>
                    </a:schemeClr>
                  </a:solidFill>
                  <a:cs typeface="Arial"/>
                </a:rPr>
                <a:t>Integration of Machine Learning</a:t>
              </a:r>
            </a:p>
            <a:p>
              <a:pPr marL="171450" indent="-171450">
                <a:buFont typeface="Arial" panose="020B0604020202020204" pitchFamily="34" charset="0"/>
                <a:buChar char="•"/>
                <a:tabLst>
                  <a:tab pos="1973263" algn="l"/>
                </a:tabLst>
              </a:pPr>
              <a:r>
                <a:rPr lang="en-IN" sz="1100" dirty="0">
                  <a:solidFill>
                    <a:schemeClr val="bg1">
                      <a:lumMod val="100000"/>
                    </a:schemeClr>
                  </a:solidFill>
                  <a:cs typeface="Arial"/>
                </a:rPr>
                <a:t>Integration of IBM Cloud Foundry/Azure app service</a:t>
              </a:r>
            </a:p>
            <a:p>
              <a:pPr marL="171450" indent="-171450">
                <a:buFont typeface="Arial" panose="020B0604020202020204" pitchFamily="34" charset="0"/>
                <a:buChar char="•"/>
                <a:tabLst>
                  <a:tab pos="1973263" algn="l"/>
                </a:tabLst>
              </a:pPr>
              <a:endParaRPr lang="en-IN" sz="1100" dirty="0">
                <a:solidFill>
                  <a:schemeClr val="bg1">
                    <a:lumMod val="100000"/>
                  </a:schemeClr>
                </a:solidFill>
                <a:cs typeface="Arial"/>
              </a:endParaRPr>
            </a:p>
          </p:txBody>
        </p:sp>
        <p:sp>
          <p:nvSpPr>
            <p:cNvPr id="71" name="Rectangle 70">
              <a:extLst>
                <a:ext uri="{FF2B5EF4-FFF2-40B4-BE49-F238E27FC236}">
                  <a16:creationId xmlns:a16="http://schemas.microsoft.com/office/drawing/2014/main" id="{98538B84-ACB3-49B4-8AF3-79072972F391}"/>
                </a:ext>
              </a:extLst>
            </p:cNvPr>
            <p:cNvSpPr/>
            <p:nvPr/>
          </p:nvSpPr>
          <p:spPr>
            <a:xfrm>
              <a:off x="6821850" y="4647470"/>
              <a:ext cx="2141001" cy="276999"/>
            </a:xfrm>
            <a:prstGeom prst="rect">
              <a:avLst/>
            </a:prstGeom>
          </p:spPr>
          <p:txBody>
            <a:bodyPr wrap="square">
              <a:spAutoFit/>
            </a:bodyPr>
            <a:lstStyle/>
            <a:p>
              <a:r>
                <a:rPr lang="en-IN" sz="1200" b="1" dirty="0">
                  <a:solidFill>
                    <a:schemeClr val="bg1"/>
                  </a:solidFill>
                </a:rPr>
                <a:t>MVP Development</a:t>
              </a:r>
            </a:p>
          </p:txBody>
        </p:sp>
        <p:sp>
          <p:nvSpPr>
            <p:cNvPr id="72" name="TextBox 71">
              <a:extLst>
                <a:ext uri="{FF2B5EF4-FFF2-40B4-BE49-F238E27FC236}">
                  <a16:creationId xmlns:a16="http://schemas.microsoft.com/office/drawing/2014/main" id="{598BF3D2-67DB-43A5-9BF9-A5520A83852E}"/>
                </a:ext>
              </a:extLst>
            </p:cNvPr>
            <p:cNvSpPr txBox="1"/>
            <p:nvPr/>
          </p:nvSpPr>
          <p:spPr>
            <a:xfrm>
              <a:off x="6698364" y="4647470"/>
              <a:ext cx="15869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rgbClr val="FFE600"/>
                  </a:solidFill>
                </a:rPr>
                <a:t>6</a:t>
              </a:r>
            </a:p>
          </p:txBody>
        </p:sp>
      </p:grpSp>
      <p:grpSp>
        <p:nvGrpSpPr>
          <p:cNvPr id="73" name="Group 72">
            <a:extLst>
              <a:ext uri="{FF2B5EF4-FFF2-40B4-BE49-F238E27FC236}">
                <a16:creationId xmlns:a16="http://schemas.microsoft.com/office/drawing/2014/main" id="{7427F497-AB64-4C8C-BAD1-E5F3D5BDD039}"/>
              </a:ext>
            </a:extLst>
          </p:cNvPr>
          <p:cNvGrpSpPr/>
          <p:nvPr/>
        </p:nvGrpSpPr>
        <p:grpSpPr>
          <a:xfrm>
            <a:off x="1089203" y="5182660"/>
            <a:ext cx="2349922" cy="825948"/>
            <a:chOff x="625761" y="4647470"/>
            <a:chExt cx="2349922" cy="825948"/>
          </a:xfrm>
        </p:grpSpPr>
        <p:sp>
          <p:nvSpPr>
            <p:cNvPr id="74" name="Rectangle 73">
              <a:extLst>
                <a:ext uri="{FF2B5EF4-FFF2-40B4-BE49-F238E27FC236}">
                  <a16:creationId xmlns:a16="http://schemas.microsoft.com/office/drawing/2014/main" id="{A8FA13DF-9BAC-46A7-86B9-553C39BEFA48}"/>
                </a:ext>
              </a:extLst>
            </p:cNvPr>
            <p:cNvSpPr/>
            <p:nvPr/>
          </p:nvSpPr>
          <p:spPr>
            <a:xfrm>
              <a:off x="749248" y="4873254"/>
              <a:ext cx="2226435" cy="600164"/>
            </a:xfrm>
            <a:prstGeom prst="rect">
              <a:avLst/>
            </a:prstGeom>
          </p:spPr>
          <p:txBody>
            <a:bodyPr wrap="square">
              <a:spAutoFit/>
            </a:bodyPr>
            <a:lstStyle/>
            <a:p>
              <a:r>
                <a:rPr lang="en-IN" sz="1100" dirty="0">
                  <a:solidFill>
                    <a:schemeClr val="bg1">
                      <a:lumMod val="100000"/>
                    </a:schemeClr>
                  </a:solidFill>
                  <a:cs typeface="Arial"/>
                </a:rPr>
                <a:t>Rapidly we tried to sketch the Interface layout and platform roadmap.</a:t>
              </a:r>
              <a:endParaRPr lang="en-IN" sz="1100" dirty="0"/>
            </a:p>
          </p:txBody>
        </p:sp>
        <p:sp>
          <p:nvSpPr>
            <p:cNvPr id="75" name="Rectangle 74">
              <a:extLst>
                <a:ext uri="{FF2B5EF4-FFF2-40B4-BE49-F238E27FC236}">
                  <a16:creationId xmlns:a16="http://schemas.microsoft.com/office/drawing/2014/main" id="{1B2900AB-421F-4559-999F-C6E2DC394D6B}"/>
                </a:ext>
              </a:extLst>
            </p:cNvPr>
            <p:cNvSpPr/>
            <p:nvPr/>
          </p:nvSpPr>
          <p:spPr>
            <a:xfrm>
              <a:off x="749248" y="4647470"/>
              <a:ext cx="1967224" cy="276999"/>
            </a:xfrm>
            <a:prstGeom prst="rect">
              <a:avLst/>
            </a:prstGeom>
          </p:spPr>
          <p:txBody>
            <a:bodyPr wrap="square">
              <a:spAutoFit/>
            </a:bodyPr>
            <a:lstStyle/>
            <a:p>
              <a:r>
                <a:rPr lang="en-IN" sz="1200" b="1" dirty="0">
                  <a:solidFill>
                    <a:schemeClr val="bg1"/>
                  </a:solidFill>
                </a:rPr>
                <a:t>Wireframe Designing</a:t>
              </a:r>
            </a:p>
          </p:txBody>
        </p:sp>
        <p:sp>
          <p:nvSpPr>
            <p:cNvPr id="76" name="TextBox 75">
              <a:extLst>
                <a:ext uri="{FF2B5EF4-FFF2-40B4-BE49-F238E27FC236}">
                  <a16:creationId xmlns:a16="http://schemas.microsoft.com/office/drawing/2014/main" id="{6B59657D-4D65-4D42-BF04-368F7E784D05}"/>
                </a:ext>
              </a:extLst>
            </p:cNvPr>
            <p:cNvSpPr txBox="1"/>
            <p:nvPr/>
          </p:nvSpPr>
          <p:spPr>
            <a:xfrm>
              <a:off x="625761" y="4647470"/>
              <a:ext cx="15869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rgbClr val="FFE600"/>
                  </a:solidFill>
                </a:rPr>
                <a:t>2</a:t>
              </a:r>
            </a:p>
          </p:txBody>
        </p:sp>
      </p:grpSp>
      <p:grpSp>
        <p:nvGrpSpPr>
          <p:cNvPr id="77" name="Group 76">
            <a:extLst>
              <a:ext uri="{FF2B5EF4-FFF2-40B4-BE49-F238E27FC236}">
                <a16:creationId xmlns:a16="http://schemas.microsoft.com/office/drawing/2014/main" id="{74601B8D-095C-4960-B149-275913AD884B}"/>
              </a:ext>
            </a:extLst>
          </p:cNvPr>
          <p:cNvGrpSpPr/>
          <p:nvPr/>
        </p:nvGrpSpPr>
        <p:grpSpPr>
          <a:xfrm>
            <a:off x="7845177" y="1642917"/>
            <a:ext cx="2344296" cy="1190150"/>
            <a:chOff x="5218857" y="1151290"/>
            <a:chExt cx="2344296" cy="1190150"/>
          </a:xfrm>
        </p:grpSpPr>
        <p:sp>
          <p:nvSpPr>
            <p:cNvPr id="78" name="Rectangle 77">
              <a:extLst>
                <a:ext uri="{FF2B5EF4-FFF2-40B4-BE49-F238E27FC236}">
                  <a16:creationId xmlns:a16="http://schemas.microsoft.com/office/drawing/2014/main" id="{4DFF74E5-35C5-427D-B4BB-0B2CDAE26B64}"/>
                </a:ext>
              </a:extLst>
            </p:cNvPr>
            <p:cNvSpPr/>
            <p:nvPr/>
          </p:nvSpPr>
          <p:spPr>
            <a:xfrm>
              <a:off x="5342343" y="1151290"/>
              <a:ext cx="2141001" cy="276999"/>
            </a:xfrm>
            <a:prstGeom prst="rect">
              <a:avLst/>
            </a:prstGeom>
          </p:spPr>
          <p:txBody>
            <a:bodyPr wrap="square">
              <a:spAutoFit/>
            </a:bodyPr>
            <a:lstStyle/>
            <a:p>
              <a:r>
                <a:rPr lang="en-IN" sz="1200" b="1" dirty="0">
                  <a:solidFill>
                    <a:schemeClr val="bg1"/>
                  </a:solidFill>
                </a:rPr>
                <a:t>Phase 1 Development</a:t>
              </a:r>
            </a:p>
          </p:txBody>
        </p:sp>
        <p:sp>
          <p:nvSpPr>
            <p:cNvPr id="79" name="TextBox 78">
              <a:extLst>
                <a:ext uri="{FF2B5EF4-FFF2-40B4-BE49-F238E27FC236}">
                  <a16:creationId xmlns:a16="http://schemas.microsoft.com/office/drawing/2014/main" id="{19CEEA8D-CABD-4647-98D7-3A79A8E3FCC7}"/>
                </a:ext>
              </a:extLst>
            </p:cNvPr>
            <p:cNvSpPr txBox="1"/>
            <p:nvPr/>
          </p:nvSpPr>
          <p:spPr>
            <a:xfrm>
              <a:off x="5218857" y="1151290"/>
              <a:ext cx="15869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rgbClr val="FFE600"/>
                  </a:solidFill>
                </a:rPr>
                <a:t>7</a:t>
              </a:r>
            </a:p>
          </p:txBody>
        </p:sp>
        <p:sp>
          <p:nvSpPr>
            <p:cNvPr id="80" name="Rectangle 79">
              <a:extLst>
                <a:ext uri="{FF2B5EF4-FFF2-40B4-BE49-F238E27FC236}">
                  <a16:creationId xmlns:a16="http://schemas.microsoft.com/office/drawing/2014/main" id="{F67F4AB0-F66A-4B50-A9E2-E695F8A7A2C7}"/>
                </a:ext>
              </a:extLst>
            </p:cNvPr>
            <p:cNvSpPr/>
            <p:nvPr/>
          </p:nvSpPr>
          <p:spPr>
            <a:xfrm>
              <a:off x="5342344" y="1402721"/>
              <a:ext cx="2220809" cy="938719"/>
            </a:xfrm>
            <a:prstGeom prst="rect">
              <a:avLst/>
            </a:prstGeom>
          </p:spPr>
          <p:txBody>
            <a:bodyPr wrap="square">
              <a:spAutoFit/>
            </a:bodyPr>
            <a:lstStyle/>
            <a:p>
              <a:pPr marL="171450" indent="-171450">
                <a:buFont typeface="Arial" panose="020B0604020202020204" pitchFamily="34" charset="0"/>
                <a:buChar char="•"/>
                <a:tabLst>
                  <a:tab pos="1973263" algn="l"/>
                </a:tabLst>
              </a:pPr>
              <a:r>
                <a:rPr lang="en-IN" sz="1100" dirty="0">
                  <a:solidFill>
                    <a:schemeClr val="bg1">
                      <a:lumMod val="100000"/>
                    </a:schemeClr>
                  </a:solidFill>
                  <a:cs typeface="Arial"/>
                </a:rPr>
                <a:t>Household can submit Current &amp; Prior month electricity bill. Based on the reduction the system will generate a token in IBM Blockchain</a:t>
              </a:r>
            </a:p>
          </p:txBody>
        </p:sp>
      </p:grpSp>
      <p:grpSp>
        <p:nvGrpSpPr>
          <p:cNvPr id="81" name="Group 80">
            <a:extLst>
              <a:ext uri="{FF2B5EF4-FFF2-40B4-BE49-F238E27FC236}">
                <a16:creationId xmlns:a16="http://schemas.microsoft.com/office/drawing/2014/main" id="{43676EE1-AC30-45BB-99C2-937DCEFB7E83}"/>
              </a:ext>
            </a:extLst>
          </p:cNvPr>
          <p:cNvGrpSpPr/>
          <p:nvPr/>
        </p:nvGrpSpPr>
        <p:grpSpPr>
          <a:xfrm>
            <a:off x="9586785" y="5165249"/>
            <a:ext cx="2344296" cy="851595"/>
            <a:chOff x="5218857" y="1151290"/>
            <a:chExt cx="2344296" cy="851595"/>
          </a:xfrm>
        </p:grpSpPr>
        <p:sp>
          <p:nvSpPr>
            <p:cNvPr id="82" name="Rectangle 81">
              <a:extLst>
                <a:ext uri="{FF2B5EF4-FFF2-40B4-BE49-F238E27FC236}">
                  <a16:creationId xmlns:a16="http://schemas.microsoft.com/office/drawing/2014/main" id="{39116103-4C9F-4E61-A36B-66C89CB14E98}"/>
                </a:ext>
              </a:extLst>
            </p:cNvPr>
            <p:cNvSpPr/>
            <p:nvPr/>
          </p:nvSpPr>
          <p:spPr>
            <a:xfrm>
              <a:off x="5342344" y="1402721"/>
              <a:ext cx="2220809" cy="600164"/>
            </a:xfrm>
            <a:prstGeom prst="rect">
              <a:avLst/>
            </a:prstGeom>
          </p:spPr>
          <p:txBody>
            <a:bodyPr wrap="square">
              <a:spAutoFit/>
            </a:bodyPr>
            <a:lstStyle/>
            <a:p>
              <a:pPr marL="171450" indent="-171450">
                <a:buFont typeface="Arial" panose="020B0604020202020204" pitchFamily="34" charset="0"/>
                <a:buChar char="•"/>
                <a:tabLst>
                  <a:tab pos="1973263" algn="l"/>
                </a:tabLst>
              </a:pPr>
              <a:r>
                <a:rPr lang="en-IN" sz="1100" dirty="0">
                  <a:solidFill>
                    <a:schemeClr val="bg1">
                      <a:lumMod val="100000"/>
                    </a:schemeClr>
                  </a:solidFill>
                  <a:cs typeface="Arial"/>
                </a:rPr>
                <a:t>Include more usecase in proof submission category</a:t>
              </a:r>
            </a:p>
            <a:p>
              <a:pPr marL="171450" indent="-171450">
                <a:buFont typeface="Arial" panose="020B0604020202020204" pitchFamily="34" charset="0"/>
                <a:buChar char="•"/>
                <a:tabLst>
                  <a:tab pos="1973263" algn="l"/>
                </a:tabLst>
              </a:pPr>
              <a:r>
                <a:rPr lang="en-IN" sz="1100" dirty="0">
                  <a:solidFill>
                    <a:schemeClr val="bg1">
                      <a:lumMod val="100000"/>
                    </a:schemeClr>
                  </a:solidFill>
                  <a:cs typeface="Arial"/>
                </a:rPr>
                <a:t>ML Module fine tuning</a:t>
              </a:r>
            </a:p>
          </p:txBody>
        </p:sp>
        <p:sp>
          <p:nvSpPr>
            <p:cNvPr id="83" name="Rectangle 82">
              <a:extLst>
                <a:ext uri="{FF2B5EF4-FFF2-40B4-BE49-F238E27FC236}">
                  <a16:creationId xmlns:a16="http://schemas.microsoft.com/office/drawing/2014/main" id="{5C56B5EE-E3AF-4848-AA5A-96F38523B404}"/>
                </a:ext>
              </a:extLst>
            </p:cNvPr>
            <p:cNvSpPr/>
            <p:nvPr/>
          </p:nvSpPr>
          <p:spPr>
            <a:xfrm>
              <a:off x="5342343" y="1151290"/>
              <a:ext cx="2141001" cy="276999"/>
            </a:xfrm>
            <a:prstGeom prst="rect">
              <a:avLst/>
            </a:prstGeom>
          </p:spPr>
          <p:txBody>
            <a:bodyPr wrap="square">
              <a:spAutoFit/>
            </a:bodyPr>
            <a:lstStyle/>
            <a:p>
              <a:r>
                <a:rPr lang="en-IN" sz="1200" b="1" dirty="0">
                  <a:solidFill>
                    <a:schemeClr val="bg1"/>
                  </a:solidFill>
                </a:rPr>
                <a:t>Phase 2 Development</a:t>
              </a:r>
            </a:p>
          </p:txBody>
        </p:sp>
        <p:sp>
          <p:nvSpPr>
            <p:cNvPr id="84" name="TextBox 83">
              <a:extLst>
                <a:ext uri="{FF2B5EF4-FFF2-40B4-BE49-F238E27FC236}">
                  <a16:creationId xmlns:a16="http://schemas.microsoft.com/office/drawing/2014/main" id="{23DE733D-998A-4635-B114-4CC1704E9C38}"/>
                </a:ext>
              </a:extLst>
            </p:cNvPr>
            <p:cNvSpPr txBox="1"/>
            <p:nvPr/>
          </p:nvSpPr>
          <p:spPr>
            <a:xfrm>
              <a:off x="5218857" y="1151290"/>
              <a:ext cx="15869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rgbClr val="FFE600"/>
                  </a:solidFill>
                </a:rPr>
                <a:t>8</a:t>
              </a:r>
            </a:p>
          </p:txBody>
        </p:sp>
      </p:grpSp>
      <p:grpSp>
        <p:nvGrpSpPr>
          <p:cNvPr id="85" name="Group 84">
            <a:extLst>
              <a:ext uri="{FF2B5EF4-FFF2-40B4-BE49-F238E27FC236}">
                <a16:creationId xmlns:a16="http://schemas.microsoft.com/office/drawing/2014/main" id="{F9822855-BDB8-4D92-9F0A-21CC3DB392AB}"/>
              </a:ext>
            </a:extLst>
          </p:cNvPr>
          <p:cNvGrpSpPr/>
          <p:nvPr/>
        </p:nvGrpSpPr>
        <p:grpSpPr>
          <a:xfrm>
            <a:off x="10223500" y="1642917"/>
            <a:ext cx="2344296" cy="851595"/>
            <a:chOff x="5218857" y="1151290"/>
            <a:chExt cx="2344296" cy="851595"/>
          </a:xfrm>
        </p:grpSpPr>
        <p:sp>
          <p:nvSpPr>
            <p:cNvPr id="86" name="Rectangle 85">
              <a:extLst>
                <a:ext uri="{FF2B5EF4-FFF2-40B4-BE49-F238E27FC236}">
                  <a16:creationId xmlns:a16="http://schemas.microsoft.com/office/drawing/2014/main" id="{A33CDCC1-32FD-4AB2-A39A-A71AE98A51E2}"/>
                </a:ext>
              </a:extLst>
            </p:cNvPr>
            <p:cNvSpPr/>
            <p:nvPr/>
          </p:nvSpPr>
          <p:spPr>
            <a:xfrm>
              <a:off x="5342344" y="1402721"/>
              <a:ext cx="2220809" cy="600164"/>
            </a:xfrm>
            <a:prstGeom prst="rect">
              <a:avLst/>
            </a:prstGeom>
          </p:spPr>
          <p:txBody>
            <a:bodyPr wrap="square">
              <a:spAutoFit/>
            </a:bodyPr>
            <a:lstStyle/>
            <a:p>
              <a:pPr marL="171450" indent="-171450">
                <a:buFont typeface="Arial" panose="020B0604020202020204" pitchFamily="34" charset="0"/>
                <a:buChar char="•"/>
                <a:tabLst>
                  <a:tab pos="1973263" algn="l"/>
                </a:tabLst>
              </a:pPr>
              <a:r>
                <a:rPr lang="en-IN" sz="1100" dirty="0">
                  <a:solidFill>
                    <a:schemeClr val="bg1">
                      <a:lumMod val="100000"/>
                    </a:schemeClr>
                  </a:solidFill>
                  <a:cs typeface="Arial"/>
                </a:rPr>
                <a:t>Play store Deployment</a:t>
              </a:r>
            </a:p>
            <a:p>
              <a:pPr marL="171450" indent="-171450">
                <a:buFont typeface="Arial" panose="020B0604020202020204" pitchFamily="34" charset="0"/>
                <a:buChar char="•"/>
                <a:tabLst>
                  <a:tab pos="1973263" algn="l"/>
                </a:tabLst>
              </a:pPr>
              <a:r>
                <a:rPr lang="en-IN" sz="1100" dirty="0">
                  <a:solidFill>
                    <a:schemeClr val="bg1">
                      <a:lumMod val="100000"/>
                    </a:schemeClr>
                  </a:solidFill>
                  <a:cs typeface="Arial"/>
                </a:rPr>
                <a:t>Invite more organization and developers to the platform</a:t>
              </a:r>
            </a:p>
          </p:txBody>
        </p:sp>
        <p:sp>
          <p:nvSpPr>
            <p:cNvPr id="87" name="Rectangle 86">
              <a:extLst>
                <a:ext uri="{FF2B5EF4-FFF2-40B4-BE49-F238E27FC236}">
                  <a16:creationId xmlns:a16="http://schemas.microsoft.com/office/drawing/2014/main" id="{69DA2F03-591B-44D2-8DA0-DC8386CD70F1}"/>
                </a:ext>
              </a:extLst>
            </p:cNvPr>
            <p:cNvSpPr/>
            <p:nvPr/>
          </p:nvSpPr>
          <p:spPr>
            <a:xfrm>
              <a:off x="5342343" y="1151290"/>
              <a:ext cx="2141001" cy="276999"/>
            </a:xfrm>
            <a:prstGeom prst="rect">
              <a:avLst/>
            </a:prstGeom>
          </p:spPr>
          <p:txBody>
            <a:bodyPr wrap="square">
              <a:spAutoFit/>
            </a:bodyPr>
            <a:lstStyle/>
            <a:p>
              <a:r>
                <a:rPr lang="en-IN" sz="1200" b="1" dirty="0">
                  <a:solidFill>
                    <a:schemeClr val="bg1"/>
                  </a:solidFill>
                </a:rPr>
                <a:t>Beta Release</a:t>
              </a:r>
            </a:p>
          </p:txBody>
        </p:sp>
        <p:sp>
          <p:nvSpPr>
            <p:cNvPr id="88" name="TextBox 87">
              <a:extLst>
                <a:ext uri="{FF2B5EF4-FFF2-40B4-BE49-F238E27FC236}">
                  <a16:creationId xmlns:a16="http://schemas.microsoft.com/office/drawing/2014/main" id="{3F62E86C-4CE8-458C-A28C-61764B598498}"/>
                </a:ext>
              </a:extLst>
            </p:cNvPr>
            <p:cNvSpPr txBox="1"/>
            <p:nvPr/>
          </p:nvSpPr>
          <p:spPr>
            <a:xfrm>
              <a:off x="5218857" y="1151290"/>
              <a:ext cx="158698" cy="298543"/>
            </a:xfrm>
            <a:prstGeom prst="rect">
              <a:avLst/>
            </a:prstGeom>
            <a:noFill/>
          </p:spPr>
          <p:txBody>
            <a:bodyPr wrap="none" lIns="0" tIns="36576" rIns="0" bIns="0" rtlCol="0">
              <a:spAutoFit/>
            </a:bodyPr>
            <a:lstStyle/>
            <a:p>
              <a:pPr>
                <a:lnSpc>
                  <a:spcPct val="85000"/>
                </a:lnSpc>
                <a:spcAft>
                  <a:spcPts val="600"/>
                </a:spcAft>
                <a:buClr>
                  <a:schemeClr val="accent2"/>
                </a:buClr>
                <a:buSzPct val="70000"/>
              </a:pPr>
              <a:r>
                <a:rPr lang="en-IN" sz="2000" dirty="0">
                  <a:solidFill>
                    <a:srgbClr val="FFE600"/>
                  </a:solidFill>
                </a:rPr>
                <a:t>9</a:t>
              </a:r>
            </a:p>
          </p:txBody>
        </p:sp>
      </p:grpSp>
      <p:pic>
        <p:nvPicPr>
          <p:cNvPr id="89" name="Picture 88">
            <a:extLst>
              <a:ext uri="{FF2B5EF4-FFF2-40B4-BE49-F238E27FC236}">
                <a16:creationId xmlns:a16="http://schemas.microsoft.com/office/drawing/2014/main" id="{1DF4317E-18FC-4315-B4DA-AD23AC8C7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790" y="3589354"/>
            <a:ext cx="477710" cy="477710"/>
          </a:xfrm>
          <a:prstGeom prst="rect">
            <a:avLst/>
          </a:prstGeom>
        </p:spPr>
      </p:pic>
      <p:pic>
        <p:nvPicPr>
          <p:cNvPr id="90" name="Picture 89">
            <a:extLst>
              <a:ext uri="{FF2B5EF4-FFF2-40B4-BE49-F238E27FC236}">
                <a16:creationId xmlns:a16="http://schemas.microsoft.com/office/drawing/2014/main" id="{A69D571C-014F-4EE5-AC46-1979232B9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6990" y="4087353"/>
            <a:ext cx="416219" cy="416219"/>
          </a:xfrm>
          <a:prstGeom prst="rect">
            <a:avLst/>
          </a:prstGeom>
        </p:spPr>
      </p:pic>
      <p:pic>
        <p:nvPicPr>
          <p:cNvPr id="91" name="Picture 90">
            <a:extLst>
              <a:ext uri="{FF2B5EF4-FFF2-40B4-BE49-F238E27FC236}">
                <a16:creationId xmlns:a16="http://schemas.microsoft.com/office/drawing/2014/main" id="{D56AC3AA-40C5-4D6E-96AF-5528535888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2548" y="4031295"/>
            <a:ext cx="460708" cy="460708"/>
          </a:xfrm>
          <a:prstGeom prst="rect">
            <a:avLst/>
          </a:prstGeom>
        </p:spPr>
      </p:pic>
      <p:pic>
        <p:nvPicPr>
          <p:cNvPr id="92" name="Picture 91">
            <a:extLst>
              <a:ext uri="{FF2B5EF4-FFF2-40B4-BE49-F238E27FC236}">
                <a16:creationId xmlns:a16="http://schemas.microsoft.com/office/drawing/2014/main" id="{B7396292-8C04-4B7A-8ACB-4517D7D862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30941" y="3609937"/>
            <a:ext cx="502091" cy="502091"/>
          </a:xfrm>
          <a:prstGeom prst="rect">
            <a:avLst/>
          </a:prstGeom>
        </p:spPr>
      </p:pic>
      <p:pic>
        <p:nvPicPr>
          <p:cNvPr id="93" name="Picture 92">
            <a:extLst>
              <a:ext uri="{FF2B5EF4-FFF2-40B4-BE49-F238E27FC236}">
                <a16:creationId xmlns:a16="http://schemas.microsoft.com/office/drawing/2014/main" id="{9C9C1F8F-0F78-44E9-8688-2F498A240C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9192" y="3586763"/>
            <a:ext cx="489228" cy="489228"/>
          </a:xfrm>
          <a:prstGeom prst="rect">
            <a:avLst/>
          </a:prstGeom>
        </p:spPr>
      </p:pic>
      <p:pic>
        <p:nvPicPr>
          <p:cNvPr id="94" name="Picture 93">
            <a:extLst>
              <a:ext uri="{FF2B5EF4-FFF2-40B4-BE49-F238E27FC236}">
                <a16:creationId xmlns:a16="http://schemas.microsoft.com/office/drawing/2014/main" id="{6B2773A3-1BCE-46AC-A68B-ABB73AC275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98592" y="4098757"/>
            <a:ext cx="412416" cy="412416"/>
          </a:xfrm>
          <a:prstGeom prst="rect">
            <a:avLst/>
          </a:prstGeom>
        </p:spPr>
      </p:pic>
      <p:pic>
        <p:nvPicPr>
          <p:cNvPr id="95" name="Picture 94">
            <a:extLst>
              <a:ext uri="{FF2B5EF4-FFF2-40B4-BE49-F238E27FC236}">
                <a16:creationId xmlns:a16="http://schemas.microsoft.com/office/drawing/2014/main" id="{66EC4B3A-9875-41A9-A847-6633BA7FCA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31505" y="3646893"/>
            <a:ext cx="449789" cy="449789"/>
          </a:xfrm>
          <a:prstGeom prst="rect">
            <a:avLst/>
          </a:prstGeom>
        </p:spPr>
      </p:pic>
      <p:pic>
        <p:nvPicPr>
          <p:cNvPr id="96" name="Picture 95">
            <a:extLst>
              <a:ext uri="{FF2B5EF4-FFF2-40B4-BE49-F238E27FC236}">
                <a16:creationId xmlns:a16="http://schemas.microsoft.com/office/drawing/2014/main" id="{20ECD9E1-80EE-4038-8D8F-FC935FDEA3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28351" y="4081317"/>
            <a:ext cx="429259" cy="429259"/>
          </a:xfrm>
          <a:prstGeom prst="rect">
            <a:avLst/>
          </a:prstGeom>
        </p:spPr>
      </p:pic>
      <p:pic>
        <p:nvPicPr>
          <p:cNvPr id="97" name="Picture 96">
            <a:extLst>
              <a:ext uri="{FF2B5EF4-FFF2-40B4-BE49-F238E27FC236}">
                <a16:creationId xmlns:a16="http://schemas.microsoft.com/office/drawing/2014/main" id="{DFDE0937-0B10-419E-B4D0-E04D592204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72559" y="3670916"/>
            <a:ext cx="453287" cy="453287"/>
          </a:xfrm>
          <a:prstGeom prst="rect">
            <a:avLst/>
          </a:prstGeom>
        </p:spPr>
      </p:pic>
      <p:pic>
        <p:nvPicPr>
          <p:cNvPr id="98" name="Picture 97">
            <a:extLst>
              <a:ext uri="{FF2B5EF4-FFF2-40B4-BE49-F238E27FC236}">
                <a16:creationId xmlns:a16="http://schemas.microsoft.com/office/drawing/2014/main" id="{BEF7461B-11A7-4E92-A183-963137CAAB9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502214" y="3413483"/>
            <a:ext cx="805727" cy="805727"/>
          </a:xfrm>
          <a:prstGeom prst="rect">
            <a:avLst/>
          </a:prstGeom>
        </p:spPr>
      </p:pic>
      <p:sp>
        <p:nvSpPr>
          <p:cNvPr id="99" name="Rectangle 98">
            <a:extLst>
              <a:ext uri="{FF2B5EF4-FFF2-40B4-BE49-F238E27FC236}">
                <a16:creationId xmlns:a16="http://schemas.microsoft.com/office/drawing/2014/main" id="{84EC95A0-2F8F-4F58-A841-06225866D490}"/>
              </a:ext>
            </a:extLst>
          </p:cNvPr>
          <p:cNvSpPr/>
          <p:nvPr/>
        </p:nvSpPr>
        <p:spPr>
          <a:xfrm>
            <a:off x="3864264" y="5165249"/>
            <a:ext cx="2714990" cy="1935331"/>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TextBox 99">
            <a:extLst>
              <a:ext uri="{FF2B5EF4-FFF2-40B4-BE49-F238E27FC236}">
                <a16:creationId xmlns:a16="http://schemas.microsoft.com/office/drawing/2014/main" id="{FDD9CF98-825D-4AC5-AD69-7A3378DF0630}"/>
              </a:ext>
            </a:extLst>
          </p:cNvPr>
          <p:cNvSpPr txBox="1"/>
          <p:nvPr/>
        </p:nvSpPr>
        <p:spPr>
          <a:xfrm>
            <a:off x="6611724" y="6879750"/>
            <a:ext cx="1227900" cy="276999"/>
          </a:xfrm>
          <a:prstGeom prst="rect">
            <a:avLst/>
          </a:prstGeom>
          <a:noFill/>
        </p:spPr>
        <p:txBody>
          <a:bodyPr wrap="none" rtlCol="0">
            <a:spAutoFit/>
          </a:bodyPr>
          <a:lstStyle/>
          <a:p>
            <a:r>
              <a:rPr lang="en-IN" sz="1200" dirty="0">
                <a:solidFill>
                  <a:schemeClr val="bg1"/>
                </a:solidFill>
                <a:cs typeface="Arial"/>
              </a:rPr>
              <a:t>&lt;-- Current stage</a:t>
            </a:r>
            <a:endParaRPr lang="en-IN" sz="1200" dirty="0">
              <a:solidFill>
                <a:schemeClr val="bg1"/>
              </a:solidFill>
            </a:endParaRPr>
          </a:p>
        </p:txBody>
      </p:sp>
    </p:spTree>
    <p:extLst>
      <p:ext uri="{BB962C8B-B14F-4D97-AF65-F5344CB8AC3E}">
        <p14:creationId xmlns:p14="http://schemas.microsoft.com/office/powerpoint/2010/main" val="1669019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object 7">
            <a:extLst>
              <a:ext uri="{FF2B5EF4-FFF2-40B4-BE49-F238E27FC236}">
                <a16:creationId xmlns:a16="http://schemas.microsoft.com/office/drawing/2014/main" id="{57EEDCFF-D791-43C8-B9A7-F9BDDBA9DB17}"/>
              </a:ext>
              <a:ext uri="{C183D7F6-B498-43B3-948B-1728B52AA6E4}">
                <adec:decorative xmlns:adec="http://schemas.microsoft.com/office/drawing/2017/decorative" val="1"/>
              </a:ext>
            </a:extLst>
          </p:cNvPr>
          <p:cNvSpPr/>
          <p:nvPr/>
        </p:nvSpPr>
        <p:spPr>
          <a:xfrm flipV="1">
            <a:off x="492783" y="812731"/>
            <a:ext cx="11940518" cy="295272"/>
          </a:xfrm>
          <a:custGeom>
            <a:avLst/>
            <a:gdLst/>
            <a:ahLst/>
            <a:cxnLst/>
            <a:rect l="l" t="t" r="r" b="b"/>
            <a:pathLst>
              <a:path w="8214359">
                <a:moveTo>
                  <a:pt x="0" y="0"/>
                </a:moveTo>
                <a:lnTo>
                  <a:pt x="8214245" y="0"/>
                </a:lnTo>
              </a:path>
            </a:pathLst>
          </a:custGeom>
          <a:ln w="13868">
            <a:solidFill>
              <a:srgbClr val="FFE600"/>
            </a:solidFill>
          </a:ln>
        </p:spPr>
        <p:txBody>
          <a:bodyPr wrap="square" lIns="0" tIns="0" rIns="0" bIns="0" rtlCol="0"/>
          <a:lstStyle/>
          <a:p>
            <a:endParaRPr/>
          </a:p>
        </p:txBody>
      </p:sp>
      <p:sp>
        <p:nvSpPr>
          <p:cNvPr id="7" name="Title 1">
            <a:extLst>
              <a:ext uri="{FF2B5EF4-FFF2-40B4-BE49-F238E27FC236}">
                <a16:creationId xmlns:a16="http://schemas.microsoft.com/office/drawing/2014/main" id="{0275AB9E-AEA0-409F-8BB4-298AEBAD2A3E}"/>
              </a:ext>
            </a:extLst>
          </p:cNvPr>
          <p:cNvSpPr txBox="1">
            <a:spLocks/>
          </p:cNvSpPr>
          <p:nvPr/>
        </p:nvSpPr>
        <p:spPr>
          <a:xfrm>
            <a:off x="492783" y="495801"/>
            <a:ext cx="10972800" cy="590880"/>
          </a:xfrm>
          <a:prstGeom prst="rect">
            <a:avLst/>
          </a:prstGeom>
        </p:spPr>
        <p:txBody>
          <a:bodyPr/>
          <a:lstStyle>
            <a:lvl1pPr>
              <a:defRPr>
                <a:latin typeface="EYInterstate Light" panose="02000506000000020004" pitchFamily="2" charset="0"/>
                <a:ea typeface="+mj-ea"/>
                <a:cs typeface="+mj-cs"/>
              </a:defRPr>
            </a:lvl1pPr>
          </a:lstStyle>
          <a:p>
            <a:r>
              <a:rPr lang="en-IN" sz="2600" b="1" spc="-25" dirty="0">
                <a:solidFill>
                  <a:srgbClr val="FFFFFF"/>
                </a:solidFill>
                <a:ea typeface="+mn-ea"/>
              </a:rPr>
              <a:t>Use cases</a:t>
            </a:r>
            <a:br>
              <a:rPr lang="en-IN" kern="1200" dirty="0">
                <a:solidFill>
                  <a:prstClr val="white"/>
                </a:solidFill>
                <a:cs typeface="Arial" pitchFamily="34" charset="0"/>
              </a:rPr>
            </a:br>
            <a:endParaRPr lang="en-IN" kern="0" dirty="0">
              <a:solidFill>
                <a:sysClr val="windowText" lastClr="000000"/>
              </a:solidFill>
            </a:endParaRPr>
          </a:p>
        </p:txBody>
      </p:sp>
      <p:sp>
        <p:nvSpPr>
          <p:cNvPr id="101" name="Arrow: Pentagon 100">
            <a:extLst>
              <a:ext uri="{FF2B5EF4-FFF2-40B4-BE49-F238E27FC236}">
                <a16:creationId xmlns:a16="http://schemas.microsoft.com/office/drawing/2014/main" id="{6BC18C9B-0DA4-4501-B613-77BDFA978A3E}"/>
              </a:ext>
            </a:extLst>
          </p:cNvPr>
          <p:cNvSpPr/>
          <p:nvPr/>
        </p:nvSpPr>
        <p:spPr>
          <a:xfrm>
            <a:off x="8163348" y="5400625"/>
            <a:ext cx="4346152" cy="1826893"/>
          </a:xfrm>
          <a:prstGeom prst="homePlat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811122" lvl="1" indent="-171450" defTabSz="913943">
              <a:buFont typeface="Arial" panose="020B0604020202020204" pitchFamily="34" charset="0"/>
              <a:buChar char="•"/>
            </a:pPr>
            <a:r>
              <a:rPr lang="en-IN" sz="1200" dirty="0">
                <a:solidFill>
                  <a:srgbClr val="2E2E38"/>
                </a:solidFill>
                <a:latin typeface="EYInterstate Light"/>
              </a:rPr>
              <a:t>Proof of Investments in Renewal Energy</a:t>
            </a:r>
          </a:p>
          <a:p>
            <a:pPr marL="811122" lvl="1" indent="-171450" defTabSz="913943">
              <a:buFont typeface="Arial" panose="020B0604020202020204" pitchFamily="34" charset="0"/>
              <a:buChar char="•"/>
            </a:pPr>
            <a:r>
              <a:rPr lang="en-IN" sz="1200" dirty="0">
                <a:solidFill>
                  <a:srgbClr val="2E2E38"/>
                </a:solidFill>
                <a:latin typeface="EYInterstate Light"/>
              </a:rPr>
              <a:t>Proof of collaborating with Green projects</a:t>
            </a:r>
          </a:p>
          <a:p>
            <a:pPr marL="811122" lvl="1" indent="-171450" defTabSz="913943">
              <a:buFont typeface="Arial" panose="020B0604020202020204" pitchFamily="34" charset="0"/>
              <a:buChar char="•"/>
            </a:pPr>
            <a:r>
              <a:rPr lang="en-IN" sz="1200" dirty="0">
                <a:solidFill>
                  <a:srgbClr val="2E2E38"/>
                </a:solidFill>
                <a:latin typeface="EYInterstate Light"/>
              </a:rPr>
              <a:t>Proof of purchase of recycled products</a:t>
            </a:r>
          </a:p>
          <a:p>
            <a:pPr marL="811122" lvl="1" indent="-171450" defTabSz="913943">
              <a:buFont typeface="Arial" panose="020B0604020202020204" pitchFamily="34" charset="0"/>
              <a:buChar char="•"/>
            </a:pPr>
            <a:r>
              <a:rPr lang="en-IN" sz="1200" dirty="0">
                <a:solidFill>
                  <a:srgbClr val="2E2E38"/>
                </a:solidFill>
                <a:latin typeface="EYInterstate Light"/>
              </a:rPr>
              <a:t>Accept </a:t>
            </a:r>
            <a:r>
              <a:rPr lang="en-IN" sz="1200" dirty="0" err="1">
                <a:solidFill>
                  <a:srgbClr val="2E2E38"/>
                </a:solidFill>
                <a:latin typeface="EYInterstate Light"/>
              </a:rPr>
              <a:t>ZeroCarb</a:t>
            </a:r>
            <a:r>
              <a:rPr lang="en-IN" sz="1200" dirty="0">
                <a:solidFill>
                  <a:srgbClr val="2E2E38"/>
                </a:solidFill>
                <a:latin typeface="EYInterstate Light"/>
              </a:rPr>
              <a:t> Coins in their platforms as acceptance mechanism</a:t>
            </a:r>
            <a:endParaRPr lang="en-AU" sz="1200" dirty="0">
              <a:solidFill>
                <a:srgbClr val="2E2E38"/>
              </a:solidFill>
              <a:latin typeface="EYInterstate Light"/>
            </a:endParaRPr>
          </a:p>
        </p:txBody>
      </p:sp>
      <p:sp>
        <p:nvSpPr>
          <p:cNvPr id="102" name="Arrow: Pentagon 101">
            <a:extLst>
              <a:ext uri="{FF2B5EF4-FFF2-40B4-BE49-F238E27FC236}">
                <a16:creationId xmlns:a16="http://schemas.microsoft.com/office/drawing/2014/main" id="{B8D778B5-C728-44D1-849B-B89640B5375F}"/>
              </a:ext>
            </a:extLst>
          </p:cNvPr>
          <p:cNvSpPr/>
          <p:nvPr/>
        </p:nvSpPr>
        <p:spPr>
          <a:xfrm>
            <a:off x="5783346" y="3419426"/>
            <a:ext cx="4135353" cy="1826893"/>
          </a:xfrm>
          <a:prstGeom prst="homePlat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811122" lvl="1" indent="-171450" defTabSz="913943">
              <a:buFont typeface="Arial" panose="020B0604020202020204" pitchFamily="34" charset="0"/>
              <a:buChar char="•"/>
            </a:pPr>
            <a:r>
              <a:rPr lang="en-IN" sz="1200" dirty="0">
                <a:solidFill>
                  <a:srgbClr val="2E2E38"/>
                </a:solidFill>
                <a:latin typeface="EYInterstate Light"/>
              </a:rPr>
              <a:t>Proof of Purchase of Electric Vehicles</a:t>
            </a:r>
          </a:p>
          <a:p>
            <a:pPr marL="811122" lvl="1" indent="-171450" defTabSz="913943">
              <a:buFont typeface="Arial" panose="020B0604020202020204" pitchFamily="34" charset="0"/>
              <a:buChar char="•"/>
            </a:pPr>
            <a:r>
              <a:rPr lang="en-IN" sz="1200" dirty="0">
                <a:solidFill>
                  <a:srgbClr val="2E2E38"/>
                </a:solidFill>
                <a:latin typeface="EYInterstate Light"/>
              </a:rPr>
              <a:t>Proof of usage of shared cab/public transport/cycling/walking</a:t>
            </a:r>
          </a:p>
          <a:p>
            <a:pPr marL="811122" lvl="1" indent="-171450" defTabSz="913943">
              <a:buFont typeface="Arial" panose="020B0604020202020204" pitchFamily="34" charset="0"/>
              <a:buChar char="•"/>
            </a:pPr>
            <a:r>
              <a:rPr lang="en-IN" sz="1200" dirty="0">
                <a:solidFill>
                  <a:srgbClr val="2E2E38"/>
                </a:solidFill>
                <a:latin typeface="EYInterstate Light"/>
              </a:rPr>
              <a:t>Proof of taking part in green initiatives </a:t>
            </a:r>
          </a:p>
        </p:txBody>
      </p:sp>
      <p:pic>
        <p:nvPicPr>
          <p:cNvPr id="103" name="Picture 102">
            <a:extLst>
              <a:ext uri="{FF2B5EF4-FFF2-40B4-BE49-F238E27FC236}">
                <a16:creationId xmlns:a16="http://schemas.microsoft.com/office/drawing/2014/main" id="{46E9259A-3C95-44E0-B993-3AA3EAD6CBD8}"/>
              </a:ext>
            </a:extLst>
          </p:cNvPr>
          <p:cNvPicPr>
            <a:picLocks noChangeAspect="1"/>
          </p:cNvPicPr>
          <p:nvPr/>
        </p:nvPicPr>
        <p:blipFill>
          <a:blip r:embed="rId2">
            <a:extLst>
              <a:ext uri="{28A0092B-C50C-407E-A947-70E740481C1C}">
                <a14:useLocalDpi xmlns:a14="http://schemas.microsoft.com/office/drawing/2010/main" val="0"/>
              </a:ext>
            </a:extLst>
          </a:blip>
          <a:srcRect t="7151" b="7151"/>
          <a:stretch/>
        </p:blipFill>
        <p:spPr>
          <a:xfrm>
            <a:off x="3469928" y="3419426"/>
            <a:ext cx="2970253" cy="1826893"/>
          </a:xfrm>
          <a:prstGeom prst="hexagon">
            <a:avLst/>
          </a:prstGeom>
          <a:ln>
            <a:solidFill>
              <a:schemeClr val="bg1"/>
            </a:solidFill>
          </a:ln>
        </p:spPr>
      </p:pic>
      <p:sp>
        <p:nvSpPr>
          <p:cNvPr id="104" name="TextBox 103">
            <a:extLst>
              <a:ext uri="{FF2B5EF4-FFF2-40B4-BE49-F238E27FC236}">
                <a16:creationId xmlns:a16="http://schemas.microsoft.com/office/drawing/2014/main" id="{C83E1D2B-0033-4A84-9CC6-1D38979B4E18}"/>
              </a:ext>
            </a:extLst>
          </p:cNvPr>
          <p:cNvSpPr txBox="1"/>
          <p:nvPr/>
        </p:nvSpPr>
        <p:spPr>
          <a:xfrm>
            <a:off x="2118881" y="4208059"/>
            <a:ext cx="1709750" cy="219913"/>
          </a:xfrm>
          <a:prstGeom prst="rect">
            <a:avLst/>
          </a:prstGeom>
          <a:noFill/>
        </p:spPr>
        <p:txBody>
          <a:bodyPr wrap="square" lIns="0" tIns="36557" rIns="0" bIns="0" rtlCol="0" anchor="ctr">
            <a:spAutoFit/>
          </a:bodyPr>
          <a:lstStyle/>
          <a:p>
            <a:pPr algn="ctr" defTabSz="913943">
              <a:lnSpc>
                <a:spcPct val="85000"/>
              </a:lnSpc>
              <a:spcAft>
                <a:spcPts val="600"/>
              </a:spcAft>
              <a:buClr>
                <a:srgbClr val="27ACAA"/>
              </a:buClr>
              <a:buSzPct val="70000"/>
            </a:pPr>
            <a:r>
              <a:rPr lang="en-AU" sz="1399" dirty="0">
                <a:solidFill>
                  <a:srgbClr val="FFE600"/>
                </a:solidFill>
                <a:latin typeface="EYInterstate Light"/>
              </a:rPr>
              <a:t>Workforce</a:t>
            </a:r>
          </a:p>
        </p:txBody>
      </p:sp>
      <p:sp>
        <p:nvSpPr>
          <p:cNvPr id="105" name="Arrow: Pentagon 104">
            <a:extLst>
              <a:ext uri="{FF2B5EF4-FFF2-40B4-BE49-F238E27FC236}">
                <a16:creationId xmlns:a16="http://schemas.microsoft.com/office/drawing/2014/main" id="{22E362BE-0570-43EE-806C-3E02CEAD2DF1}"/>
              </a:ext>
            </a:extLst>
          </p:cNvPr>
          <p:cNvSpPr/>
          <p:nvPr/>
        </p:nvSpPr>
        <p:spPr>
          <a:xfrm>
            <a:off x="3775927" y="1438226"/>
            <a:ext cx="4085373" cy="1826893"/>
          </a:xfrm>
          <a:prstGeom prst="homePlat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811122" lvl="1" indent="-171450" defTabSz="913943">
              <a:buFont typeface="Arial" panose="020B0604020202020204" pitchFamily="34" charset="0"/>
              <a:buChar char="•"/>
            </a:pPr>
            <a:r>
              <a:rPr lang="en-IN" sz="1200" dirty="0">
                <a:solidFill>
                  <a:srgbClr val="2E2E38"/>
                </a:solidFill>
                <a:latin typeface="EYInterstate Light"/>
              </a:rPr>
              <a:t>Proof of electricity usage reduction </a:t>
            </a:r>
          </a:p>
          <a:p>
            <a:pPr marL="811122" lvl="1" indent="-171450" defTabSz="913943">
              <a:buFont typeface="Arial" panose="020B0604020202020204" pitchFamily="34" charset="0"/>
              <a:buChar char="•"/>
            </a:pPr>
            <a:r>
              <a:rPr lang="en-IN" sz="1200" dirty="0">
                <a:solidFill>
                  <a:srgbClr val="2E2E38"/>
                </a:solidFill>
                <a:latin typeface="EYInterstate Light"/>
              </a:rPr>
              <a:t>Proof of renewable energy usage</a:t>
            </a:r>
          </a:p>
          <a:p>
            <a:pPr marL="811122" lvl="1" indent="-171450" defTabSz="913943">
              <a:buFont typeface="Arial" panose="020B0604020202020204" pitchFamily="34" charset="0"/>
              <a:buChar char="•"/>
            </a:pPr>
            <a:r>
              <a:rPr lang="en-IN" sz="1200" dirty="0">
                <a:solidFill>
                  <a:srgbClr val="2E2E38"/>
                </a:solidFill>
                <a:latin typeface="EYInterstate Light"/>
              </a:rPr>
              <a:t>Proof of Usage of public transport</a:t>
            </a:r>
          </a:p>
          <a:p>
            <a:pPr marL="811122" lvl="1" indent="-171450" defTabSz="913943">
              <a:buFont typeface="Arial" panose="020B0604020202020204" pitchFamily="34" charset="0"/>
              <a:buChar char="•"/>
            </a:pPr>
            <a:r>
              <a:rPr lang="en-AU" sz="1200" dirty="0">
                <a:solidFill>
                  <a:srgbClr val="2E2E38"/>
                </a:solidFill>
                <a:latin typeface="EYInterstate Light"/>
              </a:rPr>
              <a:t>Proof of Energy saving product purchases</a:t>
            </a:r>
          </a:p>
        </p:txBody>
      </p:sp>
      <p:pic>
        <p:nvPicPr>
          <p:cNvPr id="106" name="Picture 105">
            <a:extLst>
              <a:ext uri="{FF2B5EF4-FFF2-40B4-BE49-F238E27FC236}">
                <a16:creationId xmlns:a16="http://schemas.microsoft.com/office/drawing/2014/main" id="{418283F3-6319-4F1F-ABAB-68D60E983363}"/>
              </a:ext>
            </a:extLst>
          </p:cNvPr>
          <p:cNvPicPr>
            <a:picLocks noChangeAspect="1"/>
          </p:cNvPicPr>
          <p:nvPr/>
        </p:nvPicPr>
        <p:blipFill>
          <a:blip r:embed="rId3">
            <a:extLst>
              <a:ext uri="{28A0092B-C50C-407E-A947-70E740481C1C}">
                <a14:useLocalDpi xmlns:a14="http://schemas.microsoft.com/office/drawing/2010/main" val="0"/>
              </a:ext>
            </a:extLst>
          </a:blip>
          <a:srcRect t="10573" b="10573"/>
          <a:stretch/>
        </p:blipFill>
        <p:spPr>
          <a:xfrm>
            <a:off x="1294141" y="1438227"/>
            <a:ext cx="2970253" cy="1826893"/>
          </a:xfrm>
          <a:prstGeom prst="hexagon">
            <a:avLst/>
          </a:prstGeom>
          <a:ln>
            <a:solidFill>
              <a:schemeClr val="bg1"/>
            </a:solidFill>
          </a:ln>
        </p:spPr>
      </p:pic>
      <p:pic>
        <p:nvPicPr>
          <p:cNvPr id="107" name="Picture 106">
            <a:extLst>
              <a:ext uri="{FF2B5EF4-FFF2-40B4-BE49-F238E27FC236}">
                <a16:creationId xmlns:a16="http://schemas.microsoft.com/office/drawing/2014/main" id="{9BAA42C8-B9B2-43AE-A658-AEBE9E98341D}"/>
              </a:ext>
            </a:extLst>
          </p:cNvPr>
          <p:cNvPicPr>
            <a:picLocks noChangeAspect="1"/>
          </p:cNvPicPr>
          <p:nvPr/>
        </p:nvPicPr>
        <p:blipFill>
          <a:blip r:embed="rId4">
            <a:extLst>
              <a:ext uri="{28A0092B-C50C-407E-A947-70E740481C1C}">
                <a14:useLocalDpi xmlns:a14="http://schemas.microsoft.com/office/drawing/2010/main" val="0"/>
              </a:ext>
            </a:extLst>
          </a:blip>
          <a:srcRect t="3653" b="3653"/>
          <a:stretch/>
        </p:blipFill>
        <p:spPr>
          <a:xfrm>
            <a:off x="5783347" y="5400625"/>
            <a:ext cx="2970253" cy="1826893"/>
          </a:xfrm>
          <a:prstGeom prst="hexagon">
            <a:avLst/>
          </a:prstGeom>
          <a:ln>
            <a:solidFill>
              <a:schemeClr val="bg1"/>
            </a:solidFill>
          </a:ln>
        </p:spPr>
      </p:pic>
      <p:sp>
        <p:nvSpPr>
          <p:cNvPr id="108" name="TextBox 107">
            <a:extLst>
              <a:ext uri="{FF2B5EF4-FFF2-40B4-BE49-F238E27FC236}">
                <a16:creationId xmlns:a16="http://schemas.microsoft.com/office/drawing/2014/main" id="{D1EED36E-CD2B-4F45-80B0-3D168819B924}"/>
              </a:ext>
            </a:extLst>
          </p:cNvPr>
          <p:cNvSpPr txBox="1"/>
          <p:nvPr/>
        </p:nvSpPr>
        <p:spPr>
          <a:xfrm>
            <a:off x="4365718" y="6214713"/>
            <a:ext cx="1709750" cy="219913"/>
          </a:xfrm>
          <a:prstGeom prst="rect">
            <a:avLst/>
          </a:prstGeom>
          <a:noFill/>
        </p:spPr>
        <p:txBody>
          <a:bodyPr wrap="square" lIns="0" tIns="36557" rIns="0" bIns="0" rtlCol="0" anchor="ctr">
            <a:spAutoFit/>
          </a:bodyPr>
          <a:lstStyle/>
          <a:p>
            <a:pPr algn="ctr" defTabSz="913943">
              <a:lnSpc>
                <a:spcPct val="85000"/>
              </a:lnSpc>
              <a:spcAft>
                <a:spcPts val="600"/>
              </a:spcAft>
              <a:buClr>
                <a:srgbClr val="27ACAA"/>
              </a:buClr>
              <a:buSzPct val="70000"/>
            </a:pPr>
            <a:r>
              <a:rPr lang="en-AU" sz="1399" dirty="0">
                <a:solidFill>
                  <a:srgbClr val="FFE600"/>
                </a:solidFill>
                <a:latin typeface="EYInterstate Light"/>
              </a:rPr>
              <a:t>Corporates</a:t>
            </a:r>
          </a:p>
        </p:txBody>
      </p:sp>
      <p:sp>
        <p:nvSpPr>
          <p:cNvPr id="109" name="TextBox 108">
            <a:extLst>
              <a:ext uri="{FF2B5EF4-FFF2-40B4-BE49-F238E27FC236}">
                <a16:creationId xmlns:a16="http://schemas.microsoft.com/office/drawing/2014/main" id="{1CD65FDD-45D8-4479-8F6C-00366313A3C6}"/>
              </a:ext>
            </a:extLst>
          </p:cNvPr>
          <p:cNvSpPr txBox="1"/>
          <p:nvPr/>
        </p:nvSpPr>
        <p:spPr>
          <a:xfrm>
            <a:off x="-49686" y="2241715"/>
            <a:ext cx="1709750" cy="219913"/>
          </a:xfrm>
          <a:prstGeom prst="rect">
            <a:avLst/>
          </a:prstGeom>
          <a:noFill/>
        </p:spPr>
        <p:txBody>
          <a:bodyPr wrap="square" lIns="0" tIns="36557" rIns="0" bIns="0" rtlCol="0" anchor="ctr">
            <a:spAutoFit/>
          </a:bodyPr>
          <a:lstStyle/>
          <a:p>
            <a:pPr algn="ctr" defTabSz="913943">
              <a:lnSpc>
                <a:spcPct val="85000"/>
              </a:lnSpc>
              <a:spcAft>
                <a:spcPts val="600"/>
              </a:spcAft>
              <a:buClr>
                <a:srgbClr val="27ACAA"/>
              </a:buClr>
              <a:buSzPct val="70000"/>
            </a:pPr>
            <a:r>
              <a:rPr lang="en-AU" sz="1399" dirty="0">
                <a:solidFill>
                  <a:srgbClr val="FFE600"/>
                </a:solidFill>
                <a:latin typeface="EYInterstate Light"/>
              </a:rPr>
              <a:t>Household</a:t>
            </a:r>
          </a:p>
        </p:txBody>
      </p:sp>
    </p:spTree>
    <p:extLst>
      <p:ext uri="{BB962C8B-B14F-4D97-AF65-F5344CB8AC3E}">
        <p14:creationId xmlns:p14="http://schemas.microsoft.com/office/powerpoint/2010/main" val="3717761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ED208819-6E2F-394E-80A6-4950BA3ED098}"/>
              </a:ext>
            </a:extLst>
          </p:cNvPr>
          <p:cNvSpPr/>
          <p:nvPr/>
        </p:nvSpPr>
        <p:spPr>
          <a:xfrm>
            <a:off x="5145341" y="6501604"/>
            <a:ext cx="167958" cy="167958"/>
          </a:xfrm>
          <a:prstGeom prst="ellipse">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1007760">
              <a:defRPr/>
            </a:pPr>
            <a:endParaRPr lang="en-US" sz="1323">
              <a:solidFill>
                <a:srgbClr val="2E2E38"/>
              </a:solidFill>
              <a:latin typeface="EYInterstate Light"/>
            </a:endParaRPr>
          </a:p>
        </p:txBody>
      </p:sp>
      <p:cxnSp>
        <p:nvCxnSpPr>
          <p:cNvPr id="15" name="Straight Connector 14">
            <a:extLst>
              <a:ext uri="{FF2B5EF4-FFF2-40B4-BE49-F238E27FC236}">
                <a16:creationId xmlns:a16="http://schemas.microsoft.com/office/drawing/2014/main" id="{5A576DAB-0ADF-E149-8EE7-1F9123BB34FB}"/>
              </a:ext>
            </a:extLst>
          </p:cNvPr>
          <p:cNvCxnSpPr/>
          <p:nvPr/>
        </p:nvCxnSpPr>
        <p:spPr>
          <a:xfrm>
            <a:off x="321310" y="6063456"/>
            <a:ext cx="0" cy="968773"/>
          </a:xfrm>
          <a:prstGeom prst="line">
            <a:avLst/>
          </a:prstGeom>
          <a:ln w="28575">
            <a:solidFill>
              <a:srgbClr val="FFE600"/>
            </a:solidFill>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BCB1352-94D9-5A4F-8300-5E01B46CD4A0}"/>
              </a:ext>
            </a:extLst>
          </p:cNvPr>
          <p:cNvSpPr/>
          <p:nvPr/>
        </p:nvSpPr>
        <p:spPr>
          <a:xfrm>
            <a:off x="393700" y="6230287"/>
            <a:ext cx="2971253" cy="635110"/>
          </a:xfrm>
          <a:prstGeom prst="rect">
            <a:avLst/>
          </a:prstGeom>
        </p:spPr>
        <p:txBody>
          <a:bodyPr wrap="square">
            <a:spAutoFit/>
          </a:bodyPr>
          <a:lstStyle/>
          <a:p>
            <a:pPr defTabSz="1007760">
              <a:defRPr/>
            </a:pPr>
            <a:r>
              <a:rPr lang="en-IN" sz="3527" b="1" dirty="0">
                <a:solidFill>
                  <a:srgbClr val="FFE600"/>
                </a:solidFill>
                <a:latin typeface="EYInterstate Light"/>
              </a:rPr>
              <a:t>Thank You</a:t>
            </a:r>
            <a:endParaRPr lang="en-US" sz="3527" b="1" dirty="0">
              <a:solidFill>
                <a:srgbClr val="FFE600"/>
              </a:solidFill>
              <a:latin typeface="EYInterstate Light"/>
            </a:endParaRPr>
          </a:p>
        </p:txBody>
      </p:sp>
      <p:pic>
        <p:nvPicPr>
          <p:cNvPr id="11" name="Picture Placeholder 10" descr="A group of people standing in a room&#10;&#10;Description automatically generated with medium confidence">
            <a:extLst>
              <a:ext uri="{FF2B5EF4-FFF2-40B4-BE49-F238E27FC236}">
                <a16:creationId xmlns:a16="http://schemas.microsoft.com/office/drawing/2014/main" id="{11A747AE-A62A-F74E-869F-EF91CB16CCE9}"/>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grpSp>
        <p:nvGrpSpPr>
          <p:cNvPr id="21" name="Group 20">
            <a:extLst>
              <a:ext uri="{FF2B5EF4-FFF2-40B4-BE49-F238E27FC236}">
                <a16:creationId xmlns:a16="http://schemas.microsoft.com/office/drawing/2014/main" id="{98960D67-4C83-5C44-B2CB-C20E6850AFAB}"/>
              </a:ext>
            </a:extLst>
          </p:cNvPr>
          <p:cNvGrpSpPr/>
          <p:nvPr/>
        </p:nvGrpSpPr>
        <p:grpSpPr>
          <a:xfrm>
            <a:off x="6419867" y="7160633"/>
            <a:ext cx="596866" cy="306257"/>
            <a:chOff x="2440159" y="5248268"/>
            <a:chExt cx="1274254" cy="0"/>
          </a:xfrm>
        </p:grpSpPr>
        <p:cxnSp>
          <p:nvCxnSpPr>
            <p:cNvPr id="23" name="Google Shape;90;p11">
              <a:extLst>
                <a:ext uri="{FF2B5EF4-FFF2-40B4-BE49-F238E27FC236}">
                  <a16:creationId xmlns:a16="http://schemas.microsoft.com/office/drawing/2014/main" id="{677CEC8B-0AEB-D14C-8742-6CBE2ADD8108}"/>
                </a:ext>
              </a:extLst>
            </p:cNvPr>
            <p:cNvCxnSpPr/>
            <p:nvPr/>
          </p:nvCxnSpPr>
          <p:spPr>
            <a:xfrm>
              <a:off x="2440159" y="5248268"/>
              <a:ext cx="637127" cy="0"/>
            </a:xfrm>
            <a:prstGeom prst="straightConnector1">
              <a:avLst/>
            </a:prstGeom>
            <a:noFill/>
            <a:ln w="76200" cap="flat" cmpd="sng">
              <a:solidFill>
                <a:srgbClr val="D9D9D9"/>
              </a:solidFill>
              <a:prstDash val="solid"/>
              <a:miter lim="800000"/>
              <a:headEnd type="none" w="sm" len="sm"/>
              <a:tailEnd type="none" w="sm" len="sm"/>
            </a:ln>
          </p:spPr>
        </p:cxnSp>
        <p:cxnSp>
          <p:nvCxnSpPr>
            <p:cNvPr id="24" name="Google Shape;91;p11">
              <a:extLst>
                <a:ext uri="{FF2B5EF4-FFF2-40B4-BE49-F238E27FC236}">
                  <a16:creationId xmlns:a16="http://schemas.microsoft.com/office/drawing/2014/main" id="{ED74DF53-5B18-8A40-9DDB-B087E3173C9F}"/>
                </a:ext>
              </a:extLst>
            </p:cNvPr>
            <p:cNvCxnSpPr/>
            <p:nvPr/>
          </p:nvCxnSpPr>
          <p:spPr>
            <a:xfrm>
              <a:off x="3077286" y="5248268"/>
              <a:ext cx="637127" cy="0"/>
            </a:xfrm>
            <a:prstGeom prst="straightConnector1">
              <a:avLst/>
            </a:prstGeom>
            <a:noFill/>
            <a:ln w="76200" cap="flat" cmpd="sng">
              <a:solidFill>
                <a:srgbClr val="FFE600"/>
              </a:solidFill>
              <a:prstDash val="solid"/>
              <a:miter lim="800000"/>
              <a:headEnd type="none" w="sm" len="sm"/>
              <a:tailEnd type="none" w="sm" len="sm"/>
            </a:ln>
          </p:spPr>
        </p:cxnSp>
      </p:grpSp>
      <p:pic>
        <p:nvPicPr>
          <p:cNvPr id="16" name="Picture Placeholder 20">
            <a:extLst>
              <a:ext uri="{FF2B5EF4-FFF2-40B4-BE49-F238E27FC236}">
                <a16:creationId xmlns:a16="http://schemas.microsoft.com/office/drawing/2014/main" id="{65A101E1-6D4A-4FF1-9AAF-D792FB24D25D}"/>
              </a:ext>
            </a:extLst>
          </p:cNvPr>
          <p:cNvPicPr>
            <a:picLocks noChangeAspect="1"/>
          </p:cNvPicPr>
          <p:nvPr/>
        </p:nvPicPr>
        <p:blipFill>
          <a:blip r:embed="rId4">
            <a:extLst>
              <a:ext uri="{28A0092B-C50C-407E-A947-70E740481C1C}">
                <a14:useLocalDpi xmlns:a14="http://schemas.microsoft.com/office/drawing/2010/main" val="0"/>
              </a:ext>
            </a:extLst>
          </a:blip>
          <a:srcRect t="13137" b="13137"/>
          <a:stretch/>
        </p:blipFill>
        <p:spPr>
          <a:xfrm>
            <a:off x="9584911" y="1476926"/>
            <a:ext cx="748127" cy="718705"/>
          </a:xfrm>
          <a:prstGeom prst="ellipse">
            <a:avLst/>
          </a:prstGeom>
        </p:spPr>
      </p:pic>
      <p:sp>
        <p:nvSpPr>
          <p:cNvPr id="20" name="object 3">
            <a:extLst>
              <a:ext uri="{FF2B5EF4-FFF2-40B4-BE49-F238E27FC236}">
                <a16:creationId xmlns:a16="http://schemas.microsoft.com/office/drawing/2014/main" id="{BA7ED156-9630-4458-A37E-AADC7EA3136D}"/>
              </a:ext>
            </a:extLst>
          </p:cNvPr>
          <p:cNvSpPr txBox="1"/>
          <p:nvPr/>
        </p:nvSpPr>
        <p:spPr>
          <a:xfrm>
            <a:off x="10411913" y="1719932"/>
            <a:ext cx="1368425" cy="232692"/>
          </a:xfrm>
          <a:prstGeom prst="rect">
            <a:avLst/>
          </a:prstGeom>
        </p:spPr>
        <p:txBody>
          <a:bodyPr vert="horz" wrap="square" lIns="0" tIns="12700" rIns="0" bIns="0" rtlCol="0">
            <a:spAutoFit/>
          </a:bodyPr>
          <a:lstStyle/>
          <a:p>
            <a:pPr marL="12700" marR="5080">
              <a:lnSpc>
                <a:spcPct val="131900"/>
              </a:lnSpc>
              <a:spcBef>
                <a:spcPts val="100"/>
              </a:spcBef>
            </a:pPr>
            <a:r>
              <a:rPr lang="en-IN" sz="1200" spc="-5" dirty="0">
                <a:solidFill>
                  <a:srgbClr val="FFFFFF"/>
                </a:solidFill>
                <a:latin typeface="EYInterstate Light" panose="02000506000000020004" pitchFamily="2" charset="0"/>
                <a:cs typeface="EYInterstate-Light"/>
              </a:rPr>
              <a:t>Milan K Raj</a:t>
            </a:r>
            <a:r>
              <a:rPr sz="1200" spc="-5" dirty="0">
                <a:solidFill>
                  <a:srgbClr val="FFFFFF"/>
                </a:solidFill>
                <a:latin typeface="EYInterstate Light" panose="02000506000000020004" pitchFamily="2" charset="0"/>
                <a:cs typeface="EYInterstate-Light"/>
              </a:rPr>
              <a:t> </a:t>
            </a:r>
            <a:endParaRPr sz="1200" dirty="0">
              <a:latin typeface="EYInterstate Light" panose="02000506000000020004" pitchFamily="2" charset="0"/>
              <a:cs typeface="EYInterstate-Light"/>
            </a:endParaRPr>
          </a:p>
        </p:txBody>
      </p:sp>
      <p:sp>
        <p:nvSpPr>
          <p:cNvPr id="22" name="object 3">
            <a:extLst>
              <a:ext uri="{FF2B5EF4-FFF2-40B4-BE49-F238E27FC236}">
                <a16:creationId xmlns:a16="http://schemas.microsoft.com/office/drawing/2014/main" id="{9957F4C6-F04A-490F-8530-F27D683FCC44}"/>
              </a:ext>
            </a:extLst>
          </p:cNvPr>
          <p:cNvSpPr txBox="1"/>
          <p:nvPr/>
        </p:nvSpPr>
        <p:spPr>
          <a:xfrm>
            <a:off x="10852434" y="4713627"/>
            <a:ext cx="1368425" cy="232692"/>
          </a:xfrm>
          <a:prstGeom prst="rect">
            <a:avLst/>
          </a:prstGeom>
        </p:spPr>
        <p:txBody>
          <a:bodyPr vert="horz" wrap="square" lIns="0" tIns="12700" rIns="0" bIns="0" rtlCol="0">
            <a:spAutoFit/>
          </a:bodyPr>
          <a:lstStyle/>
          <a:p>
            <a:pPr marL="12700" marR="5080">
              <a:lnSpc>
                <a:spcPct val="131900"/>
              </a:lnSpc>
              <a:spcBef>
                <a:spcPts val="100"/>
              </a:spcBef>
            </a:pPr>
            <a:r>
              <a:rPr lang="en-IN" sz="1200" spc="-5" dirty="0">
                <a:solidFill>
                  <a:srgbClr val="FFFFFF"/>
                </a:solidFill>
                <a:latin typeface="EYInterstate Light" panose="02000506000000020004" pitchFamily="2" charset="0"/>
                <a:cs typeface="EYInterstate-Light"/>
              </a:rPr>
              <a:t>Niji Rajan</a:t>
            </a:r>
            <a:r>
              <a:rPr sz="1200" spc="-5" dirty="0">
                <a:solidFill>
                  <a:srgbClr val="FFFFFF"/>
                </a:solidFill>
                <a:latin typeface="EYInterstate Light" panose="02000506000000020004" pitchFamily="2" charset="0"/>
                <a:cs typeface="EYInterstate-Light"/>
              </a:rPr>
              <a:t> </a:t>
            </a:r>
            <a:endParaRPr sz="1200" dirty="0">
              <a:latin typeface="EYInterstate Light" panose="02000506000000020004" pitchFamily="2" charset="0"/>
              <a:cs typeface="EYInterstate-Light"/>
            </a:endParaRPr>
          </a:p>
        </p:txBody>
      </p:sp>
      <p:sp>
        <p:nvSpPr>
          <p:cNvPr id="25" name="object 3">
            <a:extLst>
              <a:ext uri="{FF2B5EF4-FFF2-40B4-BE49-F238E27FC236}">
                <a16:creationId xmlns:a16="http://schemas.microsoft.com/office/drawing/2014/main" id="{E9FCE558-464B-4661-927C-CFF6ECACAA48}"/>
              </a:ext>
            </a:extLst>
          </p:cNvPr>
          <p:cNvSpPr txBox="1"/>
          <p:nvPr/>
        </p:nvSpPr>
        <p:spPr>
          <a:xfrm>
            <a:off x="10992860" y="3625860"/>
            <a:ext cx="1368425" cy="232692"/>
          </a:xfrm>
          <a:prstGeom prst="rect">
            <a:avLst/>
          </a:prstGeom>
        </p:spPr>
        <p:txBody>
          <a:bodyPr vert="horz" wrap="square" lIns="0" tIns="12700" rIns="0" bIns="0" rtlCol="0">
            <a:spAutoFit/>
          </a:bodyPr>
          <a:lstStyle/>
          <a:p>
            <a:pPr marL="12700" marR="5080">
              <a:lnSpc>
                <a:spcPct val="131900"/>
              </a:lnSpc>
              <a:spcBef>
                <a:spcPts val="100"/>
              </a:spcBef>
            </a:pPr>
            <a:r>
              <a:rPr lang="en-IN" sz="1200" spc="-5" dirty="0">
                <a:solidFill>
                  <a:srgbClr val="FFFFFF"/>
                </a:solidFill>
                <a:latin typeface="EYInterstate Light" panose="02000506000000020004" pitchFamily="2" charset="0"/>
                <a:cs typeface="EYInterstate-Light"/>
              </a:rPr>
              <a:t>Sanoop Surendran</a:t>
            </a:r>
            <a:endParaRPr sz="1200" dirty="0">
              <a:latin typeface="EYInterstate Light" panose="02000506000000020004" pitchFamily="2" charset="0"/>
              <a:cs typeface="EYInterstate-Light"/>
            </a:endParaRPr>
          </a:p>
        </p:txBody>
      </p:sp>
      <p:sp>
        <p:nvSpPr>
          <p:cNvPr id="26" name="object 3">
            <a:extLst>
              <a:ext uri="{FF2B5EF4-FFF2-40B4-BE49-F238E27FC236}">
                <a16:creationId xmlns:a16="http://schemas.microsoft.com/office/drawing/2014/main" id="{A67433BA-DDCD-45D4-8162-DC6E9BE84BC6}"/>
              </a:ext>
            </a:extLst>
          </p:cNvPr>
          <p:cNvSpPr txBox="1"/>
          <p:nvPr/>
        </p:nvSpPr>
        <p:spPr>
          <a:xfrm>
            <a:off x="10852434" y="2616532"/>
            <a:ext cx="1368425" cy="232692"/>
          </a:xfrm>
          <a:prstGeom prst="rect">
            <a:avLst/>
          </a:prstGeom>
        </p:spPr>
        <p:txBody>
          <a:bodyPr vert="horz" wrap="square" lIns="0" tIns="12700" rIns="0" bIns="0" rtlCol="0">
            <a:spAutoFit/>
          </a:bodyPr>
          <a:lstStyle/>
          <a:p>
            <a:pPr marL="12700" marR="5080">
              <a:lnSpc>
                <a:spcPct val="131900"/>
              </a:lnSpc>
              <a:spcBef>
                <a:spcPts val="100"/>
              </a:spcBef>
            </a:pPr>
            <a:r>
              <a:rPr lang="en-IN" sz="1200" spc="-5" dirty="0">
                <a:solidFill>
                  <a:srgbClr val="FFFFFF"/>
                </a:solidFill>
                <a:latin typeface="EYInterstate Light" panose="02000506000000020004" pitchFamily="2" charset="0"/>
                <a:cs typeface="EYInterstate-Light"/>
              </a:rPr>
              <a:t>Nandu Krishna</a:t>
            </a:r>
            <a:r>
              <a:rPr sz="1200" spc="-5" dirty="0">
                <a:solidFill>
                  <a:srgbClr val="FFFFFF"/>
                </a:solidFill>
                <a:latin typeface="EYInterstate Light" panose="02000506000000020004" pitchFamily="2" charset="0"/>
                <a:cs typeface="EYInterstate-Light"/>
              </a:rPr>
              <a:t> </a:t>
            </a:r>
            <a:endParaRPr sz="1200" dirty="0">
              <a:latin typeface="EYInterstate Light" panose="02000506000000020004" pitchFamily="2" charset="0"/>
              <a:cs typeface="EYInterstate-Light"/>
            </a:endParaRPr>
          </a:p>
        </p:txBody>
      </p:sp>
      <p:sp>
        <p:nvSpPr>
          <p:cNvPr id="27" name="object 3">
            <a:extLst>
              <a:ext uri="{FF2B5EF4-FFF2-40B4-BE49-F238E27FC236}">
                <a16:creationId xmlns:a16="http://schemas.microsoft.com/office/drawing/2014/main" id="{C813F2AA-0335-4B42-B843-97C0818D1FF9}"/>
              </a:ext>
            </a:extLst>
          </p:cNvPr>
          <p:cNvSpPr txBox="1"/>
          <p:nvPr/>
        </p:nvSpPr>
        <p:spPr>
          <a:xfrm>
            <a:off x="10418198" y="5561193"/>
            <a:ext cx="1368425" cy="232692"/>
          </a:xfrm>
          <a:prstGeom prst="rect">
            <a:avLst/>
          </a:prstGeom>
        </p:spPr>
        <p:txBody>
          <a:bodyPr vert="horz" wrap="square" lIns="0" tIns="12700" rIns="0" bIns="0" rtlCol="0">
            <a:spAutoFit/>
          </a:bodyPr>
          <a:lstStyle/>
          <a:p>
            <a:pPr marL="12700" marR="5080">
              <a:lnSpc>
                <a:spcPct val="131900"/>
              </a:lnSpc>
              <a:spcBef>
                <a:spcPts val="100"/>
              </a:spcBef>
            </a:pPr>
            <a:r>
              <a:rPr lang="en-IN" sz="1200" spc="-5" dirty="0">
                <a:solidFill>
                  <a:srgbClr val="FFFFFF"/>
                </a:solidFill>
                <a:latin typeface="EYInterstate Light" panose="02000506000000020004" pitchFamily="2" charset="0"/>
                <a:cs typeface="EYInterstate-Light"/>
              </a:rPr>
              <a:t>Robin Raj SB</a:t>
            </a:r>
            <a:r>
              <a:rPr sz="1200" spc="-5" dirty="0">
                <a:solidFill>
                  <a:srgbClr val="FFFFFF"/>
                </a:solidFill>
                <a:latin typeface="EYInterstate Light" panose="02000506000000020004" pitchFamily="2" charset="0"/>
                <a:cs typeface="EYInterstate-Light"/>
              </a:rPr>
              <a:t> </a:t>
            </a:r>
            <a:endParaRPr sz="1200" dirty="0">
              <a:latin typeface="EYInterstate Light" panose="02000506000000020004" pitchFamily="2" charset="0"/>
              <a:cs typeface="EYInterstate-Light"/>
            </a:endParaRPr>
          </a:p>
        </p:txBody>
      </p:sp>
      <p:pic>
        <p:nvPicPr>
          <p:cNvPr id="30" name="Picture Placeholder 20">
            <a:extLst>
              <a:ext uri="{FF2B5EF4-FFF2-40B4-BE49-F238E27FC236}">
                <a16:creationId xmlns:a16="http://schemas.microsoft.com/office/drawing/2014/main" id="{CD4A06D8-CB5A-49DF-BE25-EEF7916039CA}"/>
              </a:ext>
            </a:extLst>
          </p:cNvPr>
          <p:cNvPicPr>
            <a:picLocks noChangeAspect="1"/>
          </p:cNvPicPr>
          <p:nvPr/>
        </p:nvPicPr>
        <p:blipFill>
          <a:blip r:embed="rId5">
            <a:extLst>
              <a:ext uri="{28A0092B-C50C-407E-A947-70E740481C1C}">
                <a14:useLocalDpi xmlns:a14="http://schemas.microsoft.com/office/drawing/2010/main" val="0"/>
              </a:ext>
            </a:extLst>
          </a:blip>
          <a:srcRect l="266" r="266"/>
          <a:stretch/>
        </p:blipFill>
        <p:spPr>
          <a:xfrm>
            <a:off x="9994900" y="2376920"/>
            <a:ext cx="748127" cy="718705"/>
          </a:xfrm>
          <a:prstGeom prst="ellipse">
            <a:avLst/>
          </a:prstGeom>
        </p:spPr>
      </p:pic>
      <p:pic>
        <p:nvPicPr>
          <p:cNvPr id="31" name="Picture Placeholder 20">
            <a:extLst>
              <a:ext uri="{FF2B5EF4-FFF2-40B4-BE49-F238E27FC236}">
                <a16:creationId xmlns:a16="http://schemas.microsoft.com/office/drawing/2014/main" id="{5FF992C1-B925-4E44-AAB2-D906F7224F07}"/>
              </a:ext>
            </a:extLst>
          </p:cNvPr>
          <p:cNvPicPr>
            <a:picLocks noChangeAspect="1"/>
          </p:cNvPicPr>
          <p:nvPr/>
        </p:nvPicPr>
        <p:blipFill>
          <a:blip r:embed="rId6">
            <a:extLst>
              <a:ext uri="{28A0092B-C50C-407E-A947-70E740481C1C}">
                <a14:useLocalDpi xmlns:a14="http://schemas.microsoft.com/office/drawing/2010/main" val="0"/>
              </a:ext>
            </a:extLst>
          </a:blip>
          <a:srcRect t="1966" b="1966"/>
          <a:stretch/>
        </p:blipFill>
        <p:spPr>
          <a:xfrm>
            <a:off x="10161173" y="3400425"/>
            <a:ext cx="748127" cy="718705"/>
          </a:xfrm>
          <a:prstGeom prst="ellipse">
            <a:avLst/>
          </a:prstGeom>
        </p:spPr>
      </p:pic>
      <p:pic>
        <p:nvPicPr>
          <p:cNvPr id="32" name="Picture Placeholder 20">
            <a:extLst>
              <a:ext uri="{FF2B5EF4-FFF2-40B4-BE49-F238E27FC236}">
                <a16:creationId xmlns:a16="http://schemas.microsoft.com/office/drawing/2014/main" id="{0FEF4349-9A32-4B62-9449-1739D1FDF651}"/>
              </a:ext>
            </a:extLst>
          </p:cNvPr>
          <p:cNvPicPr>
            <a:picLocks noChangeAspect="1"/>
          </p:cNvPicPr>
          <p:nvPr/>
        </p:nvPicPr>
        <p:blipFill>
          <a:blip r:embed="rId7">
            <a:extLst>
              <a:ext uri="{28A0092B-C50C-407E-A947-70E740481C1C}">
                <a14:useLocalDpi xmlns:a14="http://schemas.microsoft.com/office/drawing/2010/main" val="0"/>
              </a:ext>
            </a:extLst>
          </a:blip>
          <a:srcRect t="7730" b="7730"/>
          <a:stretch/>
        </p:blipFill>
        <p:spPr>
          <a:xfrm>
            <a:off x="10008773" y="4434320"/>
            <a:ext cx="748127" cy="718705"/>
          </a:xfrm>
          <a:prstGeom prst="ellipse">
            <a:avLst/>
          </a:prstGeom>
        </p:spPr>
      </p:pic>
      <p:pic>
        <p:nvPicPr>
          <p:cNvPr id="33" name="Picture Placeholder 20">
            <a:extLst>
              <a:ext uri="{FF2B5EF4-FFF2-40B4-BE49-F238E27FC236}">
                <a16:creationId xmlns:a16="http://schemas.microsoft.com/office/drawing/2014/main" id="{12C5AEEE-1CAB-4D07-809E-17A21E2CB857}"/>
              </a:ext>
            </a:extLst>
          </p:cNvPr>
          <p:cNvPicPr>
            <a:picLocks noChangeAspect="1"/>
          </p:cNvPicPr>
          <p:nvPr/>
        </p:nvPicPr>
        <p:blipFill>
          <a:blip r:embed="rId8">
            <a:extLst>
              <a:ext uri="{28A0092B-C50C-407E-A947-70E740481C1C}">
                <a14:useLocalDpi xmlns:a14="http://schemas.microsoft.com/office/drawing/2010/main" val="0"/>
              </a:ext>
            </a:extLst>
          </a:blip>
          <a:srcRect t="1966" b="1966"/>
          <a:stretch/>
        </p:blipFill>
        <p:spPr>
          <a:xfrm>
            <a:off x="9613900" y="5303552"/>
            <a:ext cx="748127" cy="718705"/>
          </a:xfrm>
          <a:prstGeom prst="ellipse">
            <a:avLst/>
          </a:prstGeom>
        </p:spPr>
      </p:pic>
      <p:sp>
        <p:nvSpPr>
          <p:cNvPr id="34" name="Rectangle 33">
            <a:extLst>
              <a:ext uri="{FF2B5EF4-FFF2-40B4-BE49-F238E27FC236}">
                <a16:creationId xmlns:a16="http://schemas.microsoft.com/office/drawing/2014/main" id="{AAB4D5D2-1ECF-4469-9A89-6E5A1ED5619A}"/>
              </a:ext>
            </a:extLst>
          </p:cNvPr>
          <p:cNvSpPr/>
          <p:nvPr/>
        </p:nvSpPr>
        <p:spPr>
          <a:xfrm>
            <a:off x="11806048" y="229747"/>
            <a:ext cx="2971253" cy="635110"/>
          </a:xfrm>
          <a:prstGeom prst="rect">
            <a:avLst/>
          </a:prstGeom>
        </p:spPr>
        <p:txBody>
          <a:bodyPr wrap="square">
            <a:spAutoFit/>
          </a:bodyPr>
          <a:lstStyle/>
          <a:p>
            <a:pPr defTabSz="1007760">
              <a:defRPr/>
            </a:pPr>
            <a:r>
              <a:rPr lang="en-IN" sz="3527" b="1" dirty="0">
                <a:solidFill>
                  <a:srgbClr val="FFE600"/>
                </a:solidFill>
                <a:latin typeface="EYInterstate Light"/>
              </a:rPr>
              <a:t>Team</a:t>
            </a:r>
            <a:endParaRPr lang="en-US" sz="3527" b="1" dirty="0">
              <a:solidFill>
                <a:srgbClr val="FFE600"/>
              </a:solidFill>
              <a:latin typeface="EYInterstate Light"/>
            </a:endParaRPr>
          </a:p>
        </p:txBody>
      </p:sp>
      <p:sp>
        <p:nvSpPr>
          <p:cNvPr id="38" name="object 7">
            <a:extLst>
              <a:ext uri="{FF2B5EF4-FFF2-40B4-BE49-F238E27FC236}">
                <a16:creationId xmlns:a16="http://schemas.microsoft.com/office/drawing/2014/main" id="{E045D376-F100-4668-B0EA-6810E4EF16CE}"/>
              </a:ext>
              <a:ext uri="{C183D7F6-B498-43B3-948B-1728B52AA6E4}">
                <adec:decorative xmlns:adec="http://schemas.microsoft.com/office/drawing/2017/decorative" val="1"/>
              </a:ext>
            </a:extLst>
          </p:cNvPr>
          <p:cNvSpPr/>
          <p:nvPr/>
        </p:nvSpPr>
        <p:spPr>
          <a:xfrm flipV="1">
            <a:off x="9385300" y="748511"/>
            <a:ext cx="3945519" cy="177214"/>
          </a:xfrm>
          <a:custGeom>
            <a:avLst/>
            <a:gdLst/>
            <a:ahLst/>
            <a:cxnLst/>
            <a:rect l="l" t="t" r="r" b="b"/>
            <a:pathLst>
              <a:path w="8214359">
                <a:moveTo>
                  <a:pt x="0" y="0"/>
                </a:moveTo>
                <a:lnTo>
                  <a:pt x="8214245" y="0"/>
                </a:lnTo>
              </a:path>
            </a:pathLst>
          </a:custGeom>
          <a:ln w="13868">
            <a:solidFill>
              <a:srgbClr val="FFE600"/>
            </a:solidFill>
          </a:ln>
        </p:spPr>
        <p:txBody>
          <a:bodyPr wrap="square" lIns="0" tIns="0" rIns="0" bIns="0" rtlCol="0"/>
          <a:lstStyle/>
          <a:p>
            <a:endParaRPr/>
          </a:p>
        </p:txBody>
      </p:sp>
    </p:spTree>
    <p:extLst>
      <p:ext uri="{BB962C8B-B14F-4D97-AF65-F5344CB8AC3E}">
        <p14:creationId xmlns:p14="http://schemas.microsoft.com/office/powerpoint/2010/main" val="15248874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fill="hold" grpId="0" nodeType="withEffect" p14:presetBounceEnd="50000">
                                      <p:stCondLst>
                                        <p:cond delay="0"/>
                                      </p:stCondLst>
                                      <p:endCondLst>
                                        <p:cond evt="onNext" delay="0">
                                          <p:tgtEl>
                                            <p:sldTgt/>
                                          </p:tgtEl>
                                        </p:cond>
                                      </p:endCondLst>
                                      <p:childTnLst>
                                        <p:animMotion origin="layout" path="M -0.0569 -0.66851 C 0.03555 -0.83287 0.18581 -0.83333 0.27826 -0.66875 C 0.37058 -0.50462 0.37058 -0.23726 0.27813 -0.07291 C 0.18568 0.09144 0.03568 0.09075 -0.05664 -0.07337 C -0.14922 -0.23773 -0.14935 -0.50416 -0.0569 -0.66851 Z " pathEditMode="relative" rAng="18900000" ptsTypes="AAAAA" p14:bounceEnd="50000">
                                          <p:cBhvr>
                                            <p:cTn id="6" dur="3000" fill="hold"/>
                                            <p:tgtEl>
                                              <p:spTgt spid="14"/>
                                            </p:tgtEl>
                                            <p:attrNameLst>
                                              <p:attrName>ppt_x</p:attrName>
                                              <p:attrName>ppt_y</p:attrName>
                                            </p:attrNameLst>
                                          </p:cBhvr>
                                          <p:rCtr x="16771" y="29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fill="hold" grpId="0" nodeType="withEffect">
                                      <p:stCondLst>
                                        <p:cond delay="0"/>
                                      </p:stCondLst>
                                      <p:endCondLst>
                                        <p:cond evt="onNext" delay="0">
                                          <p:tgtEl>
                                            <p:sldTgt/>
                                          </p:tgtEl>
                                        </p:cond>
                                      </p:endCondLst>
                                      <p:childTnLst>
                                        <p:animMotion origin="layout" path="M -0.0569 -0.66851 C 0.03555 -0.83287 0.18581 -0.83333 0.27826 -0.66875 C 0.37058 -0.50462 0.37058 -0.23726 0.27813 -0.07291 C 0.18568 0.09144 0.03568 0.09075 -0.05664 -0.07337 C -0.14922 -0.23773 -0.14935 -0.50416 -0.0569 -0.66851 Z " pathEditMode="relative" rAng="18900000" ptsTypes="AAAAA">
                                          <p:cBhvr>
                                            <p:cTn id="6" dur="3000" fill="hold"/>
                                            <p:tgtEl>
                                              <p:spTgt spid="14"/>
                                            </p:tgtEl>
                                            <p:attrNameLst>
                                              <p:attrName>ppt_x</p:attrName>
                                              <p:attrName>ppt_y</p:attrName>
                                            </p:attrNameLst>
                                          </p:cBhvr>
                                          <p:rCtr x="16771" y="297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mc:Fallback>
  </mc:AlternateContent>
</p:sld>
</file>

<file path=ppt/theme/theme1.xml><?xml version="1.0" encoding="utf-8"?>
<a:theme xmlns:a="http://schemas.openxmlformats.org/drawingml/2006/main" name="Office Theme">
  <a:themeElements>
    <a:clrScheme name="Custom 1">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FFE600"/>
      </a:hlink>
      <a:folHlink>
        <a:srgbClr val="FFE6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lassificationDataNoteField xmlns="35818088-e62d-4edf-bbb6-409430aef268" xsi:nil="true"/>
    <Order0 xmlns="60f9357f-f98d-48a5-a1a9-57f2d127b3bf" xsi:nil="true"/>
    <IconOverlay xmlns="http://schemas.microsoft.com/sharepoint/v4" xsi:nil="true"/>
    <Description0 xmlns="14fadac0-db21-474b-919d-267ca5c587f3" xsi:nil="true"/>
    <Classification_x0020_Status xmlns="35818088-e62d-4edf-bbb6-409430aef268" xsi:nil="true"/>
    <Section xmlns="14fadac0-db21-474b-919d-267ca5c587f3">a) PowerPoint template</Section>
    <_dlc_DocId xmlns="f80df3fc-364c-45a4-b8e4-35a21063fe4b">5NAN4ZX67QKU-919682197-54</_dlc_DocId>
    <_dlc_DocIdUrl xmlns="f80df3fc-364c-45a4-b8e4-35a21063fe4b">
      <Url>https://sites.ey.com/sites/toolkits/_layouts/15/DocIdRedir.aspx?ID=5NAN4ZX67QKU-919682197-54</Url>
      <Description>5NAN4ZX67QKU-919682197-54</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73098F1ACEC924181A1FE6CA1D392EC" ma:contentTypeVersion="26" ma:contentTypeDescription="Create a new document." ma:contentTypeScope="" ma:versionID="95d5b8acef2a15bbf33b49b6526b43f3">
  <xsd:schema xmlns:xsd="http://www.w3.org/2001/XMLSchema" xmlns:xs="http://www.w3.org/2001/XMLSchema" xmlns:p="http://schemas.microsoft.com/office/2006/metadata/properties" xmlns:ns2="f80df3fc-364c-45a4-b8e4-35a21063fe4b" xmlns:ns3="35818088-e62d-4edf-bbb6-409430aef268" xmlns:ns4="14fadac0-db21-474b-919d-267ca5c587f3" xmlns:ns5="http://schemas.microsoft.com/sharepoint/v4" xmlns:ns6="60f9357f-f98d-48a5-a1a9-57f2d127b3bf" xmlns:ns7="70b58f45-f9b1-455f-a5d9-dac67f7fb494" targetNamespace="http://schemas.microsoft.com/office/2006/metadata/properties" ma:root="true" ma:fieldsID="f90645c388400b7826dd9242812ea7dc" ns2:_="" ns3:_="" ns4:_="" ns5:_="" ns6:_="" ns7:_="">
    <xsd:import namespace="f80df3fc-364c-45a4-b8e4-35a21063fe4b"/>
    <xsd:import namespace="35818088-e62d-4edf-bbb6-409430aef268"/>
    <xsd:import namespace="14fadac0-db21-474b-919d-267ca5c587f3"/>
    <xsd:import namespace="http://schemas.microsoft.com/sharepoint/v4"/>
    <xsd:import namespace="60f9357f-f98d-48a5-a1a9-57f2d127b3bf"/>
    <xsd:import namespace="70b58f45-f9b1-455f-a5d9-dac67f7fb494"/>
    <xsd:element name="properties">
      <xsd:complexType>
        <xsd:sequence>
          <xsd:element name="documentManagement">
            <xsd:complexType>
              <xsd:all>
                <xsd:element ref="ns2:_dlc_DocId" minOccurs="0"/>
                <xsd:element ref="ns2:_dlc_DocIdUrl" minOccurs="0"/>
                <xsd:element ref="ns2:_dlc_DocIdPersistId" minOccurs="0"/>
                <xsd:element ref="ns3:ClassificationDataNoteField" minOccurs="0"/>
                <xsd:element ref="ns3:Classification_x0020_Status" minOccurs="0"/>
                <xsd:element ref="ns4:Description0" minOccurs="0"/>
                <xsd:element ref="ns4:Section" minOccurs="0"/>
                <xsd:element ref="ns5:IconOverlay" minOccurs="0"/>
                <xsd:element ref="ns6:Order0" minOccurs="0"/>
                <xsd:element ref="ns6:MediaServiceDateTaken" minOccurs="0"/>
                <xsd:element ref="ns6:MediaServiceAutoTags" minOccurs="0"/>
                <xsd:element ref="ns7:MediaServiceOCR" minOccurs="0"/>
                <xsd:element ref="ns7:MediaServiceGenerationTime" minOccurs="0"/>
                <xsd:element ref="ns7: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0df3fc-364c-45a4-b8e4-35a21063fe4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5818088-e62d-4edf-bbb6-409430aef268" elementFormDefault="qualified">
    <xsd:import namespace="http://schemas.microsoft.com/office/2006/documentManagement/types"/>
    <xsd:import namespace="http://schemas.microsoft.com/office/infopath/2007/PartnerControls"/>
    <xsd:element name="ClassificationDataNoteField" ma:index="11" nillable="true" ma:displayName="ClassificationDataNoteField" ma:internalName="ClassificationDataNoteField" ma:readOnly="false">
      <xsd:simpleType>
        <xsd:restriction base="dms:Note"/>
      </xsd:simpleType>
    </xsd:element>
    <xsd:element name="Classification_x0020_Status" ma:index="12" nillable="true" ma:displayName="Classification Status" ma:internalName="Classification_x0020_Status"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4fadac0-db21-474b-919d-267ca5c587f3" elementFormDefault="qualified">
    <xsd:import namespace="http://schemas.microsoft.com/office/2006/documentManagement/types"/>
    <xsd:import namespace="http://schemas.microsoft.com/office/infopath/2007/PartnerControls"/>
    <xsd:element name="Description0" ma:index="13" nillable="true" ma:displayName="Description" ma:internalName="Description0">
      <xsd:simpleType>
        <xsd:restriction base="dms:Note">
          <xsd:maxLength value="255"/>
        </xsd:restriction>
      </xsd:simpleType>
    </xsd:element>
    <xsd:element name="Section" ma:index="14" nillable="true" ma:displayName="Section" ma:default="a) PowerPoint template" ma:format="Dropdown" ma:internalName="Section">
      <xsd:simpleType>
        <xsd:restriction base="dms:Choice">
          <xsd:enumeration value="a) PowerPoint template"/>
          <xsd:enumeration value="b) General email templates"/>
          <xsd:enumeration value="c) Strategy diagram"/>
          <xsd:enumeration value="d) Postcard"/>
          <xsd:enumeration value="e) Placemat"/>
          <xsd:enumeration value="f) Giveaways"/>
          <xsd:enumeration value="g) Global posters, better questions, etc."/>
          <xsd:enumeration value="h) Americas posters, better questions, etc"/>
          <xsd:enumeration value="i) Asia-Pacific posters, better questions, etc"/>
          <xsd:enumeration value="j) EMEIA posters, better questions, etc"/>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5"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f9357f-f98d-48a5-a1a9-57f2d127b3bf" elementFormDefault="qualified">
    <xsd:import namespace="http://schemas.microsoft.com/office/2006/documentManagement/types"/>
    <xsd:import namespace="http://schemas.microsoft.com/office/infopath/2007/PartnerControls"/>
    <xsd:element name="Order0" ma:index="16" nillable="true" ma:displayName="Order" ma:internalName="Order0">
      <xsd:simpleType>
        <xsd:restriction base="dms:Number"/>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b58f45-f9b1-455f-a5d9-dac67f7fb494" elementFormDefault="qualified">
    <xsd:import namespace="http://schemas.microsoft.com/office/2006/documentManagement/types"/>
    <xsd:import namespace="http://schemas.microsoft.com/office/infopath/2007/PartnerControls"/>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A43051-9C3C-4E0F-80D4-768F8F52000F}">
  <ds:schemaRefs>
    <ds:schemaRef ds:uri="http://www.w3.org/XML/1998/namespace"/>
    <ds:schemaRef ds:uri="http://schemas.microsoft.com/office/2006/metadata/properties"/>
    <ds:schemaRef ds:uri="http://schemas.microsoft.com/office/2006/documentManagement/types"/>
    <ds:schemaRef ds:uri="http://purl.org/dc/terms/"/>
    <ds:schemaRef ds:uri="35818088-e62d-4edf-bbb6-409430aef268"/>
    <ds:schemaRef ds:uri="70b58f45-f9b1-455f-a5d9-dac67f7fb494"/>
    <ds:schemaRef ds:uri="http://purl.org/dc/elements/1.1/"/>
    <ds:schemaRef ds:uri="http://schemas.microsoft.com/office/infopath/2007/PartnerControls"/>
    <ds:schemaRef ds:uri="http://schemas.microsoft.com/sharepoint/v4"/>
    <ds:schemaRef ds:uri="http://purl.org/dc/dcmitype/"/>
    <ds:schemaRef ds:uri="http://schemas.openxmlformats.org/package/2006/metadata/core-properties"/>
    <ds:schemaRef ds:uri="60f9357f-f98d-48a5-a1a9-57f2d127b3bf"/>
    <ds:schemaRef ds:uri="14fadac0-db21-474b-919d-267ca5c587f3"/>
    <ds:schemaRef ds:uri="f80df3fc-364c-45a4-b8e4-35a21063fe4b"/>
  </ds:schemaRefs>
</ds:datastoreItem>
</file>

<file path=customXml/itemProps2.xml><?xml version="1.0" encoding="utf-8"?>
<ds:datastoreItem xmlns:ds="http://schemas.openxmlformats.org/officeDocument/2006/customXml" ds:itemID="{791157F2-8AF2-47E1-9368-F7C65B6846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0df3fc-364c-45a4-b8e4-35a21063fe4b"/>
    <ds:schemaRef ds:uri="35818088-e62d-4edf-bbb6-409430aef268"/>
    <ds:schemaRef ds:uri="14fadac0-db21-474b-919d-267ca5c587f3"/>
    <ds:schemaRef ds:uri="http://schemas.microsoft.com/sharepoint/v4"/>
    <ds:schemaRef ds:uri="60f9357f-f98d-48a5-a1a9-57f2d127b3bf"/>
    <ds:schemaRef ds:uri="70b58f45-f9b1-455f-a5d9-dac67f7fb4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2D7E08-B9F4-4B11-8452-5899FD902C20}">
  <ds:schemaRefs>
    <ds:schemaRef ds:uri="http://schemas.microsoft.com/sharepoint/events"/>
  </ds:schemaRefs>
</ds:datastoreItem>
</file>

<file path=customXml/itemProps4.xml><?xml version="1.0" encoding="utf-8"?>
<ds:datastoreItem xmlns:ds="http://schemas.openxmlformats.org/officeDocument/2006/customXml" ds:itemID="{8324A84A-505A-407F-BBBC-7DC146B56A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702</Words>
  <Application>Microsoft Office PowerPoint</Application>
  <PresentationFormat>Custom</PresentationFormat>
  <Paragraphs>75</Paragraphs>
  <Slides>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EYInterstate</vt:lpstr>
      <vt:lpstr>EYInterstate Light</vt:lpstr>
      <vt:lpstr>EYInterstate-Light</vt:lpstr>
      <vt:lpstr>Office Theme</vt:lpstr>
      <vt:lpstr>PowerPoint Presentation</vt:lpstr>
      <vt:lpstr>As you have already noticed that its no longer an option rather an necessity for each one of us to take part in this global transition to a sustainable future.  Global Market Leaders, Wealth and Asset managers as well as Investors must play critical role in enabling the transition to a more sustainable future by strengthen environmental disclosures, bring in sustainability governance, Green energy investments along with advancement of the sustainability agenda across the broader economy.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NextWave PowerPoint template</dc:title>
  <dc:creator/>
  <cp:lastModifiedBy/>
  <cp:revision>14</cp:revision>
  <dcterms:created xsi:type="dcterms:W3CDTF">2019-10-01T12:55:08Z</dcterms:created>
  <dcterms:modified xsi:type="dcterms:W3CDTF">2021-11-19T13:21:26Z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0x010100273098F1ACEC924181A1FE6CA1D392EC</vt:lpwstr>
  </property>
  <property fmtid="{D5CDD505-2E9C-101B-9397-08002B2CF9AE}" pid="3" name="_dlc_DocIdItemGuid">
    <vt:lpwstr>bbce34e6-1c20-49b6-bbda-da991ebf21dc</vt:lpwstr>
  </property>
</Properties>
</file>